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6" r:id="rId5"/>
    <p:sldId id="339" r:id="rId6"/>
    <p:sldId id="340" r:id="rId7"/>
    <p:sldId id="395" r:id="rId8"/>
    <p:sldId id="460" r:id="rId9"/>
    <p:sldId id="343" r:id="rId10"/>
    <p:sldId id="342" r:id="rId11"/>
    <p:sldId id="344" r:id="rId12"/>
    <p:sldId id="345" r:id="rId13"/>
    <p:sldId id="373" r:id="rId14"/>
    <p:sldId id="384" r:id="rId15"/>
    <p:sldId id="387" r:id="rId16"/>
    <p:sldId id="385" r:id="rId17"/>
    <p:sldId id="386" r:id="rId18"/>
    <p:sldId id="388" r:id="rId19"/>
    <p:sldId id="402" r:id="rId20"/>
    <p:sldId id="379" r:id="rId21"/>
    <p:sldId id="389" r:id="rId22"/>
    <p:sldId id="390" r:id="rId23"/>
    <p:sldId id="391" r:id="rId24"/>
    <p:sldId id="392" r:id="rId25"/>
    <p:sldId id="393" r:id="rId26"/>
    <p:sldId id="394" r:id="rId27"/>
    <p:sldId id="396" r:id="rId28"/>
    <p:sldId id="397" r:id="rId29"/>
    <p:sldId id="398" r:id="rId30"/>
    <p:sldId id="459" r:id="rId31"/>
    <p:sldId id="403" r:id="rId32"/>
    <p:sldId id="410" r:id="rId33"/>
    <p:sldId id="406" r:id="rId34"/>
    <p:sldId id="430" r:id="rId35"/>
    <p:sldId id="432" r:id="rId36"/>
    <p:sldId id="433" r:id="rId37"/>
    <p:sldId id="435" r:id="rId38"/>
    <p:sldId id="434" r:id="rId39"/>
    <p:sldId id="436" r:id="rId40"/>
    <p:sldId id="437" r:id="rId41"/>
    <p:sldId id="455" r:id="rId42"/>
    <p:sldId id="382" r:id="rId43"/>
    <p:sldId id="456" r:id="rId44"/>
    <p:sldId id="457" r:id="rId45"/>
    <p:sldId id="458" r:id="rId46"/>
    <p:sldId id="46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EB6A7-B882-4364-80A2-DB7397CFF838}" v="212" dt="2023-02-07T03:18:43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nley" userId="27181e2d-5013-419d-9dff-f2c4d180fabe" providerId="ADAL" clId="{7BAEB6A7-B882-4364-80A2-DB7397CFF838}"/>
    <pc:docChg chg="undo custSel modSld">
      <pc:chgData name="Stanley" userId="27181e2d-5013-419d-9dff-f2c4d180fabe" providerId="ADAL" clId="{7BAEB6A7-B882-4364-80A2-DB7397CFF838}" dt="2023-02-07T03:20:18.756" v="357" actId="20577"/>
      <pc:docMkLst>
        <pc:docMk/>
      </pc:docMkLst>
      <pc:sldChg chg="modSp mod">
        <pc:chgData name="Stanley" userId="27181e2d-5013-419d-9dff-f2c4d180fabe" providerId="ADAL" clId="{7BAEB6A7-B882-4364-80A2-DB7397CFF838}" dt="2023-02-07T03:13:35.736" v="11" actId="20577"/>
        <pc:sldMkLst>
          <pc:docMk/>
          <pc:sldMk cId="1037882199" sldId="256"/>
        </pc:sldMkLst>
        <pc:spChg chg="mod">
          <ac:chgData name="Stanley" userId="27181e2d-5013-419d-9dff-f2c4d180fabe" providerId="ADAL" clId="{7BAEB6A7-B882-4364-80A2-DB7397CFF838}" dt="2023-02-07T03:13:35.736" v="11" actId="20577"/>
          <ac:spMkLst>
            <pc:docMk/>
            <pc:sldMk cId="1037882199" sldId="256"/>
            <ac:spMk id="3" creationId="{ACD2D440-529F-8049-0409-0B4A526F1E65}"/>
          </ac:spMkLst>
        </pc:spChg>
      </pc:sldChg>
      <pc:sldChg chg="modSp mod">
        <pc:chgData name="Stanley" userId="27181e2d-5013-419d-9dff-f2c4d180fabe" providerId="ADAL" clId="{7BAEB6A7-B882-4364-80A2-DB7397CFF838}" dt="2023-02-07T03:20:18.756" v="357" actId="20577"/>
        <pc:sldMkLst>
          <pc:docMk/>
          <pc:sldMk cId="320171835" sldId="382"/>
        </pc:sldMkLst>
        <pc:spChg chg="mod">
          <ac:chgData name="Stanley" userId="27181e2d-5013-419d-9dff-f2c4d180fabe" providerId="ADAL" clId="{7BAEB6A7-B882-4364-80A2-DB7397CFF838}" dt="2023-02-07T03:20:18.756" v="357" actId="20577"/>
          <ac:spMkLst>
            <pc:docMk/>
            <pc:sldMk cId="320171835" sldId="382"/>
            <ac:spMk id="3" creationId="{0D2B1F71-A6E6-42F9-ACAD-00A7E88B6F26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4" creationId="{40A139EE-EB7A-4F5B-AA0B-DF1035FD3BFE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5" creationId="{363C95C5-6046-4720-8BBC-2AA32E08C134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6" creationId="{DC3D4D2F-FC52-4EB9-8BF4-F119BCF99013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7" creationId="{9B2C5BF7-8326-4D5B-B84E-3F195D334145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8" creationId="{FDDCD1CF-4DAB-4C87-B134-4C6B3672BA07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9" creationId="{D6FE8356-5AC9-447A-A059-FE094F6ECDD7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10" creationId="{16A4615A-E77E-4796-900A-D18A9AFF0C82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11" creationId="{C2142F07-5F45-4CD8-90A0-62FBB37823AE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12" creationId="{833547AB-213B-46F4-BFC7-825FFA98C854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13" creationId="{3BC325E1-C4CE-4D76-8863-50B3ED78BC14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14" creationId="{3425FDFC-9436-4519-AB0E-8267FF2A5284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15" creationId="{835BC61D-7305-4FC4-A20D-3A75962EAC06}"/>
          </ac:spMkLst>
        </pc:spChg>
        <pc:spChg chg="mod">
          <ac:chgData name="Stanley" userId="27181e2d-5013-419d-9dff-f2c4d180fabe" providerId="ADAL" clId="{7BAEB6A7-B882-4364-80A2-DB7397CFF838}" dt="2023-02-07T03:19:29.153" v="231" actId="1076"/>
          <ac:spMkLst>
            <pc:docMk/>
            <pc:sldMk cId="320171835" sldId="382"/>
            <ac:spMk id="16" creationId="{6A610BAC-175E-4543-951F-C9BB01C1590F}"/>
          </ac:spMkLst>
        </pc:spChg>
        <pc:spChg chg="mod">
          <ac:chgData name="Stanley" userId="27181e2d-5013-419d-9dff-f2c4d180fabe" providerId="ADAL" clId="{7BAEB6A7-B882-4364-80A2-DB7397CFF838}" dt="2023-02-07T03:19:20.976" v="228" actId="1076"/>
          <ac:spMkLst>
            <pc:docMk/>
            <pc:sldMk cId="320171835" sldId="382"/>
            <ac:spMk id="18" creationId="{95A9A69A-4031-4617-BC11-5AA626607DD2}"/>
          </ac:spMkLst>
        </pc:spChg>
      </pc:sldChg>
      <pc:sldChg chg="modSp mod modAnim">
        <pc:chgData name="Stanley" userId="27181e2d-5013-419d-9dff-f2c4d180fabe" providerId="ADAL" clId="{7BAEB6A7-B882-4364-80A2-DB7397CFF838}" dt="2023-02-07T03:18:43.188" v="222" actId="20577"/>
        <pc:sldMkLst>
          <pc:docMk/>
          <pc:sldMk cId="2195994013" sldId="457"/>
        </pc:sldMkLst>
        <pc:spChg chg="mod">
          <ac:chgData name="Stanley" userId="27181e2d-5013-419d-9dff-f2c4d180fabe" providerId="ADAL" clId="{7BAEB6A7-B882-4364-80A2-DB7397CFF838}" dt="2023-02-07T03:18:43.188" v="222" actId="20577"/>
          <ac:spMkLst>
            <pc:docMk/>
            <pc:sldMk cId="2195994013" sldId="457"/>
            <ac:spMk id="3" creationId="{8321EE35-894F-F63B-ADEF-08C109C886E9}"/>
          </ac:spMkLst>
        </pc:spChg>
      </pc:sldChg>
    </pc:docChg>
  </pc:docChgLst>
  <pc:docChgLst>
    <pc:chgData name="Stanley" userId="27181e2d-5013-419d-9dff-f2c4d180fabe" providerId="ADAL" clId="{B6759318-0C13-4E66-8EF3-A742B86F0B0B}"/>
    <pc:docChg chg="undo custSel addSld delSld modSld sldOrd">
      <pc:chgData name="Stanley" userId="27181e2d-5013-419d-9dff-f2c4d180fabe" providerId="ADAL" clId="{B6759318-0C13-4E66-8EF3-A742B86F0B0B}" dt="2022-09-29T12:07:52.592" v="2641" actId="20577"/>
      <pc:docMkLst>
        <pc:docMk/>
      </pc:docMkLst>
      <pc:sldChg chg="new del">
        <pc:chgData name="Stanley" userId="27181e2d-5013-419d-9dff-f2c4d180fabe" providerId="ADAL" clId="{B6759318-0C13-4E66-8EF3-A742B86F0B0B}" dt="2022-09-29T11:04:05.661" v="2" actId="47"/>
        <pc:sldMkLst>
          <pc:docMk/>
          <pc:sldMk cId="845833982" sldId="257"/>
        </pc:sldMkLst>
      </pc:sldChg>
      <pc:sldChg chg="add">
        <pc:chgData name="Stanley" userId="27181e2d-5013-419d-9dff-f2c4d180fabe" providerId="ADAL" clId="{B6759318-0C13-4E66-8EF3-A742B86F0B0B}" dt="2022-09-29T11:04:03.528" v="1"/>
        <pc:sldMkLst>
          <pc:docMk/>
          <pc:sldMk cId="1576129016" sldId="339"/>
        </pc:sldMkLst>
      </pc:sldChg>
      <pc:sldChg chg="add">
        <pc:chgData name="Stanley" userId="27181e2d-5013-419d-9dff-f2c4d180fabe" providerId="ADAL" clId="{B6759318-0C13-4E66-8EF3-A742B86F0B0B}" dt="2022-09-29T11:04:03.528" v="1"/>
        <pc:sldMkLst>
          <pc:docMk/>
          <pc:sldMk cId="1263417955" sldId="340"/>
        </pc:sldMkLst>
      </pc:sldChg>
      <pc:sldChg chg="modSp add del mod">
        <pc:chgData name="Stanley" userId="27181e2d-5013-419d-9dff-f2c4d180fabe" providerId="ADAL" clId="{B6759318-0C13-4E66-8EF3-A742B86F0B0B}" dt="2022-09-29T12:00:46.410" v="2582" actId="47"/>
        <pc:sldMkLst>
          <pc:docMk/>
          <pc:sldMk cId="4271729368" sldId="341"/>
        </pc:sldMkLst>
        <pc:spChg chg="mod">
          <ac:chgData name="Stanley" userId="27181e2d-5013-419d-9dff-f2c4d180fabe" providerId="ADAL" clId="{B6759318-0C13-4E66-8EF3-A742B86F0B0B}" dt="2022-09-29T11:59:59.173" v="2566" actId="6549"/>
          <ac:spMkLst>
            <pc:docMk/>
            <pc:sldMk cId="4271729368" sldId="341"/>
            <ac:spMk id="3" creationId="{D731FFEE-CE23-4BAA-B2C7-3DFCE1D6575F}"/>
          </ac:spMkLst>
        </pc:spChg>
      </pc:sldChg>
      <pc:sldChg chg="add">
        <pc:chgData name="Stanley" userId="27181e2d-5013-419d-9dff-f2c4d180fabe" providerId="ADAL" clId="{B6759318-0C13-4E66-8EF3-A742B86F0B0B}" dt="2022-09-29T11:04:03.528" v="1"/>
        <pc:sldMkLst>
          <pc:docMk/>
          <pc:sldMk cId="1515839839" sldId="342"/>
        </pc:sldMkLst>
      </pc:sldChg>
      <pc:sldChg chg="add">
        <pc:chgData name="Stanley" userId="27181e2d-5013-419d-9dff-f2c4d180fabe" providerId="ADAL" clId="{B6759318-0C13-4E66-8EF3-A742B86F0B0B}" dt="2022-09-29T11:04:03.528" v="1"/>
        <pc:sldMkLst>
          <pc:docMk/>
          <pc:sldMk cId="1262266993" sldId="343"/>
        </pc:sldMkLst>
      </pc:sldChg>
      <pc:sldChg chg="modSp add">
        <pc:chgData name="Stanley" userId="27181e2d-5013-419d-9dff-f2c4d180fabe" providerId="ADAL" clId="{B6759318-0C13-4E66-8EF3-A742B86F0B0B}" dt="2022-09-29T11:06:25.913" v="260" actId="20577"/>
        <pc:sldMkLst>
          <pc:docMk/>
          <pc:sldMk cId="1472094754" sldId="344"/>
        </pc:sldMkLst>
        <pc:spChg chg="mod">
          <ac:chgData name="Stanley" userId="27181e2d-5013-419d-9dff-f2c4d180fabe" providerId="ADAL" clId="{B6759318-0C13-4E66-8EF3-A742B86F0B0B}" dt="2022-09-29T11:06:25.913" v="260" actId="20577"/>
          <ac:spMkLst>
            <pc:docMk/>
            <pc:sldMk cId="1472094754" sldId="344"/>
            <ac:spMk id="7" creationId="{EC3CF985-DA93-4694-81A3-0716079BDF4C}"/>
          </ac:spMkLst>
        </pc:spChg>
      </pc:sldChg>
      <pc:sldChg chg="addSp delSp modSp add mod modAnim">
        <pc:chgData name="Stanley" userId="27181e2d-5013-419d-9dff-f2c4d180fabe" providerId="ADAL" clId="{B6759318-0C13-4E66-8EF3-A742B86F0B0B}" dt="2022-09-29T12:01:08.667" v="2584"/>
        <pc:sldMkLst>
          <pc:docMk/>
          <pc:sldMk cId="3596828401" sldId="345"/>
        </pc:sldMkLst>
        <pc:spChg chg="add mod">
          <ac:chgData name="Stanley" userId="27181e2d-5013-419d-9dff-f2c4d180fabe" providerId="ADAL" clId="{B6759318-0C13-4E66-8EF3-A742B86F0B0B}" dt="2022-09-29T11:06:32.340" v="262"/>
          <ac:spMkLst>
            <pc:docMk/>
            <pc:sldMk cId="3596828401" sldId="345"/>
            <ac:spMk id="3" creationId="{CD645FB7-2292-92EF-32F4-814BD9364EFF}"/>
          </ac:spMkLst>
        </pc:spChg>
        <pc:spChg chg="del">
          <ac:chgData name="Stanley" userId="27181e2d-5013-419d-9dff-f2c4d180fabe" providerId="ADAL" clId="{B6759318-0C13-4E66-8EF3-A742B86F0B0B}" dt="2022-09-29T11:06:32.122" v="261" actId="478"/>
          <ac:spMkLst>
            <pc:docMk/>
            <pc:sldMk cId="3596828401" sldId="345"/>
            <ac:spMk id="13" creationId="{900DED90-8DCA-464A-88ED-6D930A0FFB8A}"/>
          </ac:spMkLst>
        </pc:spChg>
      </pc:sldChg>
      <pc:sldChg chg="add">
        <pc:chgData name="Stanley" userId="27181e2d-5013-419d-9dff-f2c4d180fabe" providerId="ADAL" clId="{B6759318-0C13-4E66-8EF3-A742B86F0B0B}" dt="2022-09-29T11:07:44.478" v="266"/>
        <pc:sldMkLst>
          <pc:docMk/>
          <pc:sldMk cId="2492101808" sldId="373"/>
        </pc:sldMkLst>
      </pc:sldChg>
      <pc:sldChg chg="addSp delSp modSp add mod modAnim">
        <pc:chgData name="Stanley" userId="27181e2d-5013-419d-9dff-f2c4d180fabe" providerId="ADAL" clId="{B6759318-0C13-4E66-8EF3-A742B86F0B0B}" dt="2022-09-29T12:02:28.680" v="2590"/>
        <pc:sldMkLst>
          <pc:docMk/>
          <pc:sldMk cId="501611739" sldId="379"/>
        </pc:sldMkLst>
        <pc:spChg chg="mod">
          <ac:chgData name="Stanley" userId="27181e2d-5013-419d-9dff-f2c4d180fabe" providerId="ADAL" clId="{B6759318-0C13-4E66-8EF3-A742B86F0B0B}" dt="2022-09-29T11:22:17.452" v="816" actId="20577"/>
          <ac:spMkLst>
            <pc:docMk/>
            <pc:sldMk cId="501611739" sldId="379"/>
            <ac:spMk id="2" creationId="{99F08074-412F-4316-B7D1-525DC7099D40}"/>
          </ac:spMkLst>
        </pc:spChg>
        <pc:spChg chg="mod">
          <ac:chgData name="Stanley" userId="27181e2d-5013-419d-9dff-f2c4d180fabe" providerId="ADAL" clId="{B6759318-0C13-4E66-8EF3-A742B86F0B0B}" dt="2022-09-29T11:09:04.630" v="329" actId="20577"/>
          <ac:spMkLst>
            <pc:docMk/>
            <pc:sldMk cId="501611739" sldId="379"/>
            <ac:spMk id="3" creationId="{341FBD12-45FF-41FB-8D2C-1DA7AE0447AD}"/>
          </ac:spMkLst>
        </pc:spChg>
        <pc:spChg chg="mod">
          <ac:chgData name="Stanley" userId="27181e2d-5013-419d-9dff-f2c4d180fabe" providerId="ADAL" clId="{B6759318-0C13-4E66-8EF3-A742B86F0B0B}" dt="2022-09-29T11:08:50.264" v="327" actId="1076"/>
          <ac:spMkLst>
            <pc:docMk/>
            <pc:sldMk cId="501611739" sldId="379"/>
            <ac:spMk id="4" creationId="{8FA52B4F-6AD5-4502-89F0-571DE936E55C}"/>
          </ac:spMkLst>
        </pc:spChg>
        <pc:spChg chg="mod">
          <ac:chgData name="Stanley" userId="27181e2d-5013-419d-9dff-f2c4d180fabe" providerId="ADAL" clId="{B6759318-0C13-4E66-8EF3-A742B86F0B0B}" dt="2022-09-29T11:07:59.319" v="267" actId="1076"/>
          <ac:spMkLst>
            <pc:docMk/>
            <pc:sldMk cId="501611739" sldId="379"/>
            <ac:spMk id="7" creationId="{0A75DC6C-3C05-4822-9CEB-EBC9AAB738FE}"/>
          </ac:spMkLst>
        </pc:spChg>
        <pc:spChg chg="add mod">
          <ac:chgData name="Stanley" userId="27181e2d-5013-419d-9dff-f2c4d180fabe" providerId="ADAL" clId="{B6759318-0C13-4E66-8EF3-A742B86F0B0B}" dt="2022-09-29T11:09:06.013" v="330" actId="6549"/>
          <ac:spMkLst>
            <pc:docMk/>
            <pc:sldMk cId="501611739" sldId="379"/>
            <ac:spMk id="10" creationId="{7FA50150-7A63-E15F-8530-62E40EC07DE9}"/>
          </ac:spMkLst>
        </pc:spChg>
        <pc:spChg chg="add mod">
          <ac:chgData name="Stanley" userId="27181e2d-5013-419d-9dff-f2c4d180fabe" providerId="ADAL" clId="{B6759318-0C13-4E66-8EF3-A742B86F0B0B}" dt="2022-09-29T11:09:06.895" v="331" actId="6549"/>
          <ac:spMkLst>
            <pc:docMk/>
            <pc:sldMk cId="501611739" sldId="379"/>
            <ac:spMk id="11" creationId="{2BB5D928-6F97-BBDA-EB85-B68627B75D75}"/>
          </ac:spMkLst>
        </pc:spChg>
        <pc:spChg chg="add del mod">
          <ac:chgData name="Stanley" userId="27181e2d-5013-419d-9dff-f2c4d180fabe" providerId="ADAL" clId="{B6759318-0C13-4E66-8EF3-A742B86F0B0B}" dt="2022-09-29T11:09:10.041" v="334" actId="6549"/>
          <ac:spMkLst>
            <pc:docMk/>
            <pc:sldMk cId="501611739" sldId="379"/>
            <ac:spMk id="12" creationId="{B7E765FF-70C9-27E5-9439-477124F8C623}"/>
          </ac:spMkLst>
        </pc:spChg>
        <pc:spChg chg="add mod">
          <ac:chgData name="Stanley" userId="27181e2d-5013-419d-9dff-f2c4d180fabe" providerId="ADAL" clId="{B6759318-0C13-4E66-8EF3-A742B86F0B0B}" dt="2022-09-29T11:09:37.254" v="355" actId="14100"/>
          <ac:spMkLst>
            <pc:docMk/>
            <pc:sldMk cId="501611739" sldId="379"/>
            <ac:spMk id="13" creationId="{D2830A71-C5A4-6C41-ACD7-01A22CEC51E1}"/>
          </ac:spMkLst>
        </pc:spChg>
      </pc:sldChg>
      <pc:sldChg chg="delSp add mod ord modTransition delAnim">
        <pc:chgData name="Stanley" userId="27181e2d-5013-419d-9dff-f2c4d180fabe" providerId="ADAL" clId="{B6759318-0C13-4E66-8EF3-A742B86F0B0B}" dt="2022-09-29T12:06:50.880" v="2613"/>
        <pc:sldMkLst>
          <pc:docMk/>
          <pc:sldMk cId="320171835" sldId="382"/>
        </pc:sldMkLst>
        <pc:spChg chg="del">
          <ac:chgData name="Stanley" userId="27181e2d-5013-419d-9dff-f2c4d180fabe" providerId="ADAL" clId="{B6759318-0C13-4E66-8EF3-A742B86F0B0B}" dt="2022-09-29T11:39:34.642" v="1441" actId="478"/>
          <ac:spMkLst>
            <pc:docMk/>
            <pc:sldMk cId="320171835" sldId="382"/>
            <ac:spMk id="17" creationId="{BD2F0B80-3A0C-4770-9082-DAF893811115}"/>
          </ac:spMkLst>
        </pc:spChg>
      </pc:sldChg>
      <pc:sldChg chg="add">
        <pc:chgData name="Stanley" userId="27181e2d-5013-419d-9dff-f2c4d180fabe" providerId="ADAL" clId="{B6759318-0C13-4E66-8EF3-A742B86F0B0B}" dt="2022-09-29T11:07:44.478" v="266"/>
        <pc:sldMkLst>
          <pc:docMk/>
          <pc:sldMk cId="2759966904" sldId="384"/>
        </pc:sldMkLst>
      </pc:sldChg>
      <pc:sldChg chg="add">
        <pc:chgData name="Stanley" userId="27181e2d-5013-419d-9dff-f2c4d180fabe" providerId="ADAL" clId="{B6759318-0C13-4E66-8EF3-A742B86F0B0B}" dt="2022-09-29T11:07:44.478" v="266"/>
        <pc:sldMkLst>
          <pc:docMk/>
          <pc:sldMk cId="1908612312" sldId="385"/>
        </pc:sldMkLst>
      </pc:sldChg>
      <pc:sldChg chg="add">
        <pc:chgData name="Stanley" userId="27181e2d-5013-419d-9dff-f2c4d180fabe" providerId="ADAL" clId="{B6759318-0C13-4E66-8EF3-A742B86F0B0B}" dt="2022-09-29T11:07:44.478" v="266"/>
        <pc:sldMkLst>
          <pc:docMk/>
          <pc:sldMk cId="4277559164" sldId="386"/>
        </pc:sldMkLst>
      </pc:sldChg>
      <pc:sldChg chg="add">
        <pc:chgData name="Stanley" userId="27181e2d-5013-419d-9dff-f2c4d180fabe" providerId="ADAL" clId="{B6759318-0C13-4E66-8EF3-A742B86F0B0B}" dt="2022-09-29T11:07:44.478" v="266"/>
        <pc:sldMkLst>
          <pc:docMk/>
          <pc:sldMk cId="2034915887" sldId="387"/>
        </pc:sldMkLst>
      </pc:sldChg>
      <pc:sldChg chg="add">
        <pc:chgData name="Stanley" userId="27181e2d-5013-419d-9dff-f2c4d180fabe" providerId="ADAL" clId="{B6759318-0C13-4E66-8EF3-A742B86F0B0B}" dt="2022-09-29T11:07:44.478" v="266"/>
        <pc:sldMkLst>
          <pc:docMk/>
          <pc:sldMk cId="306346675" sldId="388"/>
        </pc:sldMkLst>
      </pc:sldChg>
      <pc:sldChg chg="addSp delSp modSp add mod modAnim">
        <pc:chgData name="Stanley" userId="27181e2d-5013-419d-9dff-f2c4d180fabe" providerId="ADAL" clId="{B6759318-0C13-4E66-8EF3-A742B86F0B0B}" dt="2022-09-29T11:12:25.586" v="395"/>
        <pc:sldMkLst>
          <pc:docMk/>
          <pc:sldMk cId="2184832190" sldId="389"/>
        </pc:sldMkLst>
        <pc:spChg chg="mod">
          <ac:chgData name="Stanley" userId="27181e2d-5013-419d-9dff-f2c4d180fabe" providerId="ADAL" clId="{B6759318-0C13-4E66-8EF3-A742B86F0B0B}" dt="2022-09-29T11:10:34.174" v="363" actId="13822"/>
          <ac:spMkLst>
            <pc:docMk/>
            <pc:sldMk cId="2184832190" sldId="389"/>
            <ac:spMk id="3" creationId="{341FBD12-45FF-41FB-8D2C-1DA7AE0447AD}"/>
          </ac:spMkLst>
        </pc:spChg>
        <pc:spChg chg="del">
          <ac:chgData name="Stanley" userId="27181e2d-5013-419d-9dff-f2c4d180fabe" providerId="ADAL" clId="{B6759318-0C13-4E66-8EF3-A742B86F0B0B}" dt="2022-09-29T11:09:52.414" v="358" actId="478"/>
          <ac:spMkLst>
            <pc:docMk/>
            <pc:sldMk cId="2184832190" sldId="389"/>
            <ac:spMk id="5" creationId="{17BDF3E0-AE0F-4C17-AD3F-8DDE4E3F5492}"/>
          </ac:spMkLst>
        </pc:spChg>
        <pc:spChg chg="del">
          <ac:chgData name="Stanley" userId="27181e2d-5013-419d-9dff-f2c4d180fabe" providerId="ADAL" clId="{B6759318-0C13-4E66-8EF3-A742B86F0B0B}" dt="2022-09-29T11:09:53.390" v="359" actId="478"/>
          <ac:spMkLst>
            <pc:docMk/>
            <pc:sldMk cId="2184832190" sldId="389"/>
            <ac:spMk id="6" creationId="{42AF24E3-EB20-496D-B5B1-61A25D2DA382}"/>
          </ac:spMkLst>
        </pc:spChg>
        <pc:spChg chg="del">
          <ac:chgData name="Stanley" userId="27181e2d-5013-419d-9dff-f2c4d180fabe" providerId="ADAL" clId="{B6759318-0C13-4E66-8EF3-A742B86F0B0B}" dt="2022-09-29T11:09:56.355" v="360" actId="478"/>
          <ac:spMkLst>
            <pc:docMk/>
            <pc:sldMk cId="2184832190" sldId="389"/>
            <ac:spMk id="8" creationId="{5C374276-AC4E-49DA-9CBB-7A609112179A}"/>
          </ac:spMkLst>
        </pc:spChg>
        <pc:spChg chg="del">
          <ac:chgData name="Stanley" userId="27181e2d-5013-419d-9dff-f2c4d180fabe" providerId="ADAL" clId="{B6759318-0C13-4E66-8EF3-A742B86F0B0B}" dt="2022-09-29T11:09:57.322" v="361" actId="478"/>
          <ac:spMkLst>
            <pc:docMk/>
            <pc:sldMk cId="2184832190" sldId="389"/>
            <ac:spMk id="9" creationId="{D4D78D8E-BE6D-4E72-BC01-D53DCB30B0E9}"/>
          </ac:spMkLst>
        </pc:spChg>
        <pc:spChg chg="del">
          <ac:chgData name="Stanley" userId="27181e2d-5013-419d-9dff-f2c4d180fabe" providerId="ADAL" clId="{B6759318-0C13-4E66-8EF3-A742B86F0B0B}" dt="2022-09-29T11:10:17.800" v="362" actId="478"/>
          <ac:spMkLst>
            <pc:docMk/>
            <pc:sldMk cId="2184832190" sldId="389"/>
            <ac:spMk id="13" creationId="{D2830A71-C5A4-6C41-ACD7-01A22CEC51E1}"/>
          </ac:spMkLst>
        </pc:spChg>
        <pc:spChg chg="add mod">
          <ac:chgData name="Stanley" userId="27181e2d-5013-419d-9dff-f2c4d180fabe" providerId="ADAL" clId="{B6759318-0C13-4E66-8EF3-A742B86F0B0B}" dt="2022-09-29T11:10:47.953" v="367" actId="14100"/>
          <ac:spMkLst>
            <pc:docMk/>
            <pc:sldMk cId="2184832190" sldId="389"/>
            <ac:spMk id="14" creationId="{27859A3D-5A16-4371-ABF8-A59916EB7060}"/>
          </ac:spMkLst>
        </pc:spChg>
        <pc:spChg chg="add mod">
          <ac:chgData name="Stanley" userId="27181e2d-5013-419d-9dff-f2c4d180fabe" providerId="ADAL" clId="{B6759318-0C13-4E66-8EF3-A742B86F0B0B}" dt="2022-09-29T11:11:14.150" v="377" actId="1076"/>
          <ac:spMkLst>
            <pc:docMk/>
            <pc:sldMk cId="2184832190" sldId="389"/>
            <ac:spMk id="18" creationId="{82757ED6-82FC-4AC0-BA8F-7E301C320312}"/>
          </ac:spMkLst>
        </pc:spChg>
        <pc:spChg chg="add mod">
          <ac:chgData name="Stanley" userId="27181e2d-5013-419d-9dff-f2c4d180fabe" providerId="ADAL" clId="{B6759318-0C13-4E66-8EF3-A742B86F0B0B}" dt="2022-09-29T11:11:21.482" v="380" actId="1076"/>
          <ac:spMkLst>
            <pc:docMk/>
            <pc:sldMk cId="2184832190" sldId="389"/>
            <ac:spMk id="19" creationId="{EDD8AF06-E308-44FA-9580-0BCB91AF3506}"/>
          </ac:spMkLst>
        </pc:spChg>
        <pc:picChg chg="add mod">
          <ac:chgData name="Stanley" userId="27181e2d-5013-419d-9dff-f2c4d180fabe" providerId="ADAL" clId="{B6759318-0C13-4E66-8EF3-A742B86F0B0B}" dt="2022-09-29T11:11:59.175" v="388" actId="1076"/>
          <ac:picMkLst>
            <pc:docMk/>
            <pc:sldMk cId="2184832190" sldId="389"/>
            <ac:picMk id="15" creationId="{AE5C35D9-F964-4DE4-9E87-E0084EA3F35A}"/>
          </ac:picMkLst>
        </pc:picChg>
        <pc:picChg chg="add mod">
          <ac:chgData name="Stanley" userId="27181e2d-5013-419d-9dff-f2c4d180fabe" providerId="ADAL" clId="{B6759318-0C13-4E66-8EF3-A742B86F0B0B}" dt="2022-09-29T11:11:07.267" v="374" actId="1076"/>
          <ac:picMkLst>
            <pc:docMk/>
            <pc:sldMk cId="2184832190" sldId="389"/>
            <ac:picMk id="16" creationId="{EDF43418-7088-418E-BEAE-02A9D2F2DA09}"/>
          </ac:picMkLst>
        </pc:picChg>
        <pc:picChg chg="add del mod">
          <ac:chgData name="Stanley" userId="27181e2d-5013-419d-9dff-f2c4d180fabe" providerId="ADAL" clId="{B6759318-0C13-4E66-8EF3-A742B86F0B0B}" dt="2022-09-29T11:11:33.847" v="387" actId="478"/>
          <ac:picMkLst>
            <pc:docMk/>
            <pc:sldMk cId="2184832190" sldId="389"/>
            <ac:picMk id="17" creationId="{70095A1F-3BB8-4F5D-85DB-9ACA289B8483}"/>
          </ac:picMkLst>
        </pc:picChg>
      </pc:sldChg>
      <pc:sldChg chg="addSp delSp modSp add mod modAnim">
        <pc:chgData name="Stanley" userId="27181e2d-5013-419d-9dff-f2c4d180fabe" providerId="ADAL" clId="{B6759318-0C13-4E66-8EF3-A742B86F0B0B}" dt="2022-09-29T11:16:50.733" v="583"/>
        <pc:sldMkLst>
          <pc:docMk/>
          <pc:sldMk cId="2893669941" sldId="390"/>
        </pc:sldMkLst>
        <pc:spChg chg="add mod">
          <ac:chgData name="Stanley" userId="27181e2d-5013-419d-9dff-f2c4d180fabe" providerId="ADAL" clId="{B6759318-0C13-4E66-8EF3-A742B86F0B0B}" dt="2022-09-29T11:16:26.614" v="561" actId="20577"/>
          <ac:spMkLst>
            <pc:docMk/>
            <pc:sldMk cId="2893669941" sldId="390"/>
            <ac:spMk id="5" creationId="{FA939F1F-60E4-C27D-DE39-98DEA90E67FA}"/>
          </ac:spMkLst>
        </pc:spChg>
        <pc:spChg chg="del">
          <ac:chgData name="Stanley" userId="27181e2d-5013-419d-9dff-f2c4d180fabe" providerId="ADAL" clId="{B6759318-0C13-4E66-8EF3-A742B86F0B0B}" dt="2022-09-29T11:11:29.545" v="383" actId="478"/>
          <ac:spMkLst>
            <pc:docMk/>
            <pc:sldMk cId="2893669941" sldId="390"/>
            <ac:spMk id="18" creationId="{82757ED6-82FC-4AC0-BA8F-7E301C320312}"/>
          </ac:spMkLst>
        </pc:spChg>
        <pc:spChg chg="del">
          <ac:chgData name="Stanley" userId="27181e2d-5013-419d-9dff-f2c4d180fabe" providerId="ADAL" clId="{B6759318-0C13-4E66-8EF3-A742B86F0B0B}" dt="2022-09-29T11:11:31.662" v="386" actId="478"/>
          <ac:spMkLst>
            <pc:docMk/>
            <pc:sldMk cId="2893669941" sldId="390"/>
            <ac:spMk id="19" creationId="{EDD8AF06-E308-44FA-9580-0BCB91AF3506}"/>
          </ac:spMkLst>
        </pc:spChg>
        <pc:picChg chg="del">
          <ac:chgData name="Stanley" userId="27181e2d-5013-419d-9dff-f2c4d180fabe" providerId="ADAL" clId="{B6759318-0C13-4E66-8EF3-A742B86F0B0B}" dt="2022-09-29T11:11:29.872" v="384" actId="478"/>
          <ac:picMkLst>
            <pc:docMk/>
            <pc:sldMk cId="2893669941" sldId="390"/>
            <ac:picMk id="15" creationId="{AE5C35D9-F964-4DE4-9E87-E0084EA3F35A}"/>
          </ac:picMkLst>
        </pc:picChg>
        <pc:picChg chg="del">
          <ac:chgData name="Stanley" userId="27181e2d-5013-419d-9dff-f2c4d180fabe" providerId="ADAL" clId="{B6759318-0C13-4E66-8EF3-A742B86F0B0B}" dt="2022-09-29T11:11:30.262" v="385" actId="478"/>
          <ac:picMkLst>
            <pc:docMk/>
            <pc:sldMk cId="2893669941" sldId="390"/>
            <ac:picMk id="16" creationId="{EDF43418-7088-418E-BEAE-02A9D2F2DA09}"/>
          </ac:picMkLst>
        </pc:picChg>
        <pc:picChg chg="mod">
          <ac:chgData name="Stanley" userId="27181e2d-5013-419d-9dff-f2c4d180fabe" providerId="ADAL" clId="{B6759318-0C13-4E66-8EF3-A742B86F0B0B}" dt="2022-09-29T11:16:04.836" v="517" actId="1076"/>
          <ac:picMkLst>
            <pc:docMk/>
            <pc:sldMk cId="2893669941" sldId="390"/>
            <ac:picMk id="17" creationId="{70095A1F-3BB8-4F5D-85DB-9ACA289B8483}"/>
          </ac:picMkLst>
        </pc:picChg>
      </pc:sldChg>
      <pc:sldChg chg="addSp delSp modSp add mod modAnim">
        <pc:chgData name="Stanley" userId="27181e2d-5013-419d-9dff-f2c4d180fabe" providerId="ADAL" clId="{B6759318-0C13-4E66-8EF3-A742B86F0B0B}" dt="2022-09-29T11:18:36.473" v="619" actId="1076"/>
        <pc:sldMkLst>
          <pc:docMk/>
          <pc:sldMk cId="2984677886" sldId="391"/>
        </pc:sldMkLst>
        <pc:spChg chg="mod">
          <ac:chgData name="Stanley" userId="27181e2d-5013-419d-9dff-f2c4d180fabe" providerId="ADAL" clId="{B6759318-0C13-4E66-8EF3-A742B86F0B0B}" dt="2022-09-29T11:12:56.089" v="399" actId="13822"/>
          <ac:spMkLst>
            <pc:docMk/>
            <pc:sldMk cId="2984677886" sldId="391"/>
            <ac:spMk id="3" creationId="{341FBD12-45FF-41FB-8D2C-1DA7AE0447AD}"/>
          </ac:spMkLst>
        </pc:spChg>
        <pc:spChg chg="add mod">
          <ac:chgData name="Stanley" userId="27181e2d-5013-419d-9dff-f2c4d180fabe" providerId="ADAL" clId="{B6759318-0C13-4E66-8EF3-A742B86F0B0B}" dt="2022-09-29T11:14:48.158" v="506" actId="1582"/>
          <ac:spMkLst>
            <pc:docMk/>
            <pc:sldMk cId="2984677886" sldId="391"/>
            <ac:spMk id="6" creationId="{FC9358A3-2ED7-A708-A986-4624AE91839F}"/>
          </ac:spMkLst>
        </pc:spChg>
        <pc:spChg chg="mod">
          <ac:chgData name="Stanley" userId="27181e2d-5013-419d-9dff-f2c4d180fabe" providerId="ADAL" clId="{B6759318-0C13-4E66-8EF3-A742B86F0B0B}" dt="2022-09-29T11:12:59.408" v="400" actId="13822"/>
          <ac:spMkLst>
            <pc:docMk/>
            <pc:sldMk cId="2984677886" sldId="391"/>
            <ac:spMk id="10" creationId="{7FA50150-7A63-E15F-8530-62E40EC07DE9}"/>
          </ac:spMkLst>
        </pc:spChg>
        <pc:spChg chg="add mod">
          <ac:chgData name="Stanley" userId="27181e2d-5013-419d-9dff-f2c4d180fabe" providerId="ADAL" clId="{B6759318-0C13-4E66-8EF3-A742B86F0B0B}" dt="2022-09-29T11:16:39.652" v="581" actId="20577"/>
          <ac:spMkLst>
            <pc:docMk/>
            <pc:sldMk cId="2984677886" sldId="391"/>
            <ac:spMk id="13" creationId="{495756CC-5C1C-9B9A-ABDB-0F9F53A4611B}"/>
          </ac:spMkLst>
        </pc:spChg>
        <pc:spChg chg="mod">
          <ac:chgData name="Stanley" userId="27181e2d-5013-419d-9dff-f2c4d180fabe" providerId="ADAL" clId="{B6759318-0C13-4E66-8EF3-A742B86F0B0B}" dt="2022-09-29T11:18:36.473" v="619" actId="1076"/>
          <ac:spMkLst>
            <pc:docMk/>
            <pc:sldMk cId="2984677886" sldId="391"/>
            <ac:spMk id="14" creationId="{27859A3D-5A16-4371-ABF8-A59916EB7060}"/>
          </ac:spMkLst>
        </pc:spChg>
        <pc:picChg chg="add mod">
          <ac:chgData name="Stanley" userId="27181e2d-5013-419d-9dff-f2c4d180fabe" providerId="ADAL" clId="{B6759318-0C13-4E66-8EF3-A742B86F0B0B}" dt="2022-09-29T11:14:34.477" v="504" actId="1076"/>
          <ac:picMkLst>
            <pc:docMk/>
            <pc:sldMk cId="2984677886" sldId="391"/>
            <ac:picMk id="5" creationId="{8A608743-5557-AD8F-102B-B4EC5A4EB09A}"/>
          </ac:picMkLst>
        </pc:picChg>
        <pc:picChg chg="add mod">
          <ac:chgData name="Stanley" userId="27181e2d-5013-419d-9dff-f2c4d180fabe" providerId="ADAL" clId="{B6759318-0C13-4E66-8EF3-A742B86F0B0B}" dt="2022-09-29T11:14:21.814" v="499" actId="1076"/>
          <ac:picMkLst>
            <pc:docMk/>
            <pc:sldMk cId="2984677886" sldId="391"/>
            <ac:picMk id="8" creationId="{DCD993B0-CEF5-4089-A25C-F588B6059082}"/>
          </ac:picMkLst>
        </pc:picChg>
        <pc:picChg chg="add mod">
          <ac:chgData name="Stanley" userId="27181e2d-5013-419d-9dff-f2c4d180fabe" providerId="ADAL" clId="{B6759318-0C13-4E66-8EF3-A742B86F0B0B}" dt="2022-09-29T11:14:24.919" v="501" actId="571"/>
          <ac:picMkLst>
            <pc:docMk/>
            <pc:sldMk cId="2984677886" sldId="391"/>
            <ac:picMk id="9" creationId="{EDD6CCF6-C597-0488-CFC1-348F15495EA6}"/>
          </ac:picMkLst>
        </pc:picChg>
        <pc:picChg chg="del">
          <ac:chgData name="Stanley" userId="27181e2d-5013-419d-9dff-f2c4d180fabe" providerId="ADAL" clId="{B6759318-0C13-4E66-8EF3-A742B86F0B0B}" dt="2022-09-29T11:12:43.371" v="398" actId="478"/>
          <ac:picMkLst>
            <pc:docMk/>
            <pc:sldMk cId="2984677886" sldId="391"/>
            <ac:picMk id="17" creationId="{70095A1F-3BB8-4F5D-85DB-9ACA289B8483}"/>
          </ac:picMkLst>
        </pc:picChg>
      </pc:sldChg>
      <pc:sldChg chg="addSp delSp modSp add mod delAnim modAnim">
        <pc:chgData name="Stanley" userId="27181e2d-5013-419d-9dff-f2c4d180fabe" providerId="ADAL" clId="{B6759318-0C13-4E66-8EF3-A742B86F0B0B}" dt="2022-09-29T11:21:34.430" v="806"/>
        <pc:sldMkLst>
          <pc:docMk/>
          <pc:sldMk cId="1151510209" sldId="392"/>
        </pc:sldMkLst>
        <pc:spChg chg="del">
          <ac:chgData name="Stanley" userId="27181e2d-5013-419d-9dff-f2c4d180fabe" providerId="ADAL" clId="{B6759318-0C13-4E66-8EF3-A742B86F0B0B}" dt="2022-09-29T11:15:24.650" v="513" actId="478"/>
          <ac:spMkLst>
            <pc:docMk/>
            <pc:sldMk cId="1151510209" sldId="392"/>
            <ac:spMk id="6" creationId="{FC9358A3-2ED7-A708-A986-4624AE91839F}"/>
          </ac:spMkLst>
        </pc:spChg>
        <pc:spChg chg="mod">
          <ac:chgData name="Stanley" userId="27181e2d-5013-419d-9dff-f2c4d180fabe" providerId="ADAL" clId="{B6759318-0C13-4E66-8EF3-A742B86F0B0B}" dt="2022-09-29T11:17:41.407" v="614" actId="13822"/>
          <ac:spMkLst>
            <pc:docMk/>
            <pc:sldMk cId="1151510209" sldId="392"/>
            <ac:spMk id="10" creationId="{7FA50150-7A63-E15F-8530-62E40EC07DE9}"/>
          </ac:spMkLst>
        </pc:spChg>
        <pc:spChg chg="mod">
          <ac:chgData name="Stanley" userId="27181e2d-5013-419d-9dff-f2c4d180fabe" providerId="ADAL" clId="{B6759318-0C13-4E66-8EF3-A742B86F0B0B}" dt="2022-09-29T11:17:32.643" v="611" actId="13822"/>
          <ac:spMkLst>
            <pc:docMk/>
            <pc:sldMk cId="1151510209" sldId="392"/>
            <ac:spMk id="11" creationId="{2BB5D928-6F97-BBDA-EB85-B68627B75D75}"/>
          </ac:spMkLst>
        </pc:spChg>
        <pc:spChg chg="add mod">
          <ac:chgData name="Stanley" userId="27181e2d-5013-419d-9dff-f2c4d180fabe" providerId="ADAL" clId="{B6759318-0C13-4E66-8EF3-A742B86F0B0B}" dt="2022-09-29T11:17:25.419" v="610" actId="20577"/>
          <ac:spMkLst>
            <pc:docMk/>
            <pc:sldMk cId="1151510209" sldId="392"/>
            <ac:spMk id="13" creationId="{506EEFBA-BDBA-8350-8E19-6104ACF2A968}"/>
          </ac:spMkLst>
        </pc:spChg>
        <pc:spChg chg="mod">
          <ac:chgData name="Stanley" userId="27181e2d-5013-419d-9dff-f2c4d180fabe" providerId="ADAL" clId="{B6759318-0C13-4E66-8EF3-A742B86F0B0B}" dt="2022-09-29T11:20:48.012" v="798" actId="6549"/>
          <ac:spMkLst>
            <pc:docMk/>
            <pc:sldMk cId="1151510209" sldId="392"/>
            <ac:spMk id="14" creationId="{27859A3D-5A16-4371-ABF8-A59916EB7060}"/>
          </ac:spMkLst>
        </pc:spChg>
        <pc:picChg chg="del">
          <ac:chgData name="Stanley" userId="27181e2d-5013-419d-9dff-f2c4d180fabe" providerId="ADAL" clId="{B6759318-0C13-4E66-8EF3-A742B86F0B0B}" dt="2022-09-29T11:15:23.990" v="512" actId="478"/>
          <ac:picMkLst>
            <pc:docMk/>
            <pc:sldMk cId="1151510209" sldId="392"/>
            <ac:picMk id="5" creationId="{8A608743-5557-AD8F-102B-B4EC5A4EB09A}"/>
          </ac:picMkLst>
        </pc:picChg>
        <pc:picChg chg="del">
          <ac:chgData name="Stanley" userId="27181e2d-5013-419d-9dff-f2c4d180fabe" providerId="ADAL" clId="{B6759318-0C13-4E66-8EF3-A742B86F0B0B}" dt="2022-09-29T11:15:25.216" v="514" actId="478"/>
          <ac:picMkLst>
            <pc:docMk/>
            <pc:sldMk cId="1151510209" sldId="392"/>
            <ac:picMk id="8" creationId="{DCD993B0-CEF5-4089-A25C-F588B6059082}"/>
          </ac:picMkLst>
        </pc:picChg>
        <pc:picChg chg="add del mod">
          <ac:chgData name="Stanley" userId="27181e2d-5013-419d-9dff-f2c4d180fabe" providerId="ADAL" clId="{B6759318-0C13-4E66-8EF3-A742B86F0B0B}" dt="2022-09-29T11:20:37.097" v="784" actId="478"/>
          <ac:picMkLst>
            <pc:docMk/>
            <pc:sldMk cId="1151510209" sldId="392"/>
            <ac:picMk id="9" creationId="{D9192F29-78C6-495F-8DB1-3CC9EC1C8A56}"/>
          </ac:picMkLst>
        </pc:picChg>
        <pc:picChg chg="add mod">
          <ac:chgData name="Stanley" userId="27181e2d-5013-419d-9dff-f2c4d180fabe" providerId="ADAL" clId="{B6759318-0C13-4E66-8EF3-A742B86F0B0B}" dt="2022-09-29T11:20:59.397" v="804" actId="1076"/>
          <ac:picMkLst>
            <pc:docMk/>
            <pc:sldMk cId="1151510209" sldId="392"/>
            <ac:picMk id="16" creationId="{850F1593-DB8E-85C2-E09C-803469C8E3BF}"/>
          </ac:picMkLst>
        </pc:picChg>
      </pc:sldChg>
      <pc:sldChg chg="add del">
        <pc:chgData name="Stanley" userId="27181e2d-5013-419d-9dff-f2c4d180fabe" providerId="ADAL" clId="{B6759318-0C13-4E66-8EF3-A742B86F0B0B}" dt="2022-09-29T11:16:02.467" v="516" actId="2890"/>
        <pc:sldMkLst>
          <pc:docMk/>
          <pc:sldMk cId="665105429" sldId="393"/>
        </pc:sldMkLst>
      </pc:sldChg>
      <pc:sldChg chg="modSp add mod modAnim">
        <pc:chgData name="Stanley" userId="27181e2d-5013-419d-9dff-f2c4d180fabe" providerId="ADAL" clId="{B6759318-0C13-4E66-8EF3-A742B86F0B0B}" dt="2022-09-29T11:19:51.309" v="783" actId="20577"/>
        <pc:sldMkLst>
          <pc:docMk/>
          <pc:sldMk cId="3569371008" sldId="393"/>
        </pc:sldMkLst>
        <pc:spChg chg="mod">
          <ac:chgData name="Stanley" userId="27181e2d-5013-419d-9dff-f2c4d180fabe" providerId="ADAL" clId="{B6759318-0C13-4E66-8EF3-A742B86F0B0B}" dt="2022-09-29T11:18:00.807" v="617" actId="13822"/>
          <ac:spMkLst>
            <pc:docMk/>
            <pc:sldMk cId="3569371008" sldId="393"/>
            <ac:spMk id="11" creationId="{2BB5D928-6F97-BBDA-EB85-B68627B75D75}"/>
          </ac:spMkLst>
        </pc:spChg>
        <pc:spChg chg="mod">
          <ac:chgData name="Stanley" userId="27181e2d-5013-419d-9dff-f2c4d180fabe" providerId="ADAL" clId="{B6759318-0C13-4E66-8EF3-A742B86F0B0B}" dt="2022-09-29T11:17:58.309" v="616" actId="13822"/>
          <ac:spMkLst>
            <pc:docMk/>
            <pc:sldMk cId="3569371008" sldId="393"/>
            <ac:spMk id="12" creationId="{B7E765FF-70C9-27E5-9439-477124F8C623}"/>
          </ac:spMkLst>
        </pc:spChg>
        <pc:spChg chg="mod">
          <ac:chgData name="Stanley" userId="27181e2d-5013-419d-9dff-f2c4d180fabe" providerId="ADAL" clId="{B6759318-0C13-4E66-8EF3-A742B86F0B0B}" dt="2022-09-29T11:19:51.309" v="783" actId="20577"/>
          <ac:spMkLst>
            <pc:docMk/>
            <pc:sldMk cId="3569371008" sldId="393"/>
            <ac:spMk id="13" creationId="{506EEFBA-BDBA-8350-8E19-6104ACF2A968}"/>
          </ac:spMkLst>
        </pc:spChg>
        <pc:spChg chg="mod">
          <ac:chgData name="Stanley" userId="27181e2d-5013-419d-9dff-f2c4d180fabe" providerId="ADAL" clId="{B6759318-0C13-4E66-8EF3-A742B86F0B0B}" dt="2022-09-29T11:19:44.646" v="767" actId="1076"/>
          <ac:spMkLst>
            <pc:docMk/>
            <pc:sldMk cId="3569371008" sldId="393"/>
            <ac:spMk id="14" creationId="{27859A3D-5A16-4371-ABF8-A59916EB7060}"/>
          </ac:spMkLst>
        </pc:spChg>
      </pc:sldChg>
      <pc:sldChg chg="addSp delSp modSp add mod delAnim modAnim">
        <pc:chgData name="Stanley" userId="27181e2d-5013-419d-9dff-f2c4d180fabe" providerId="ADAL" clId="{B6759318-0C13-4E66-8EF3-A742B86F0B0B}" dt="2022-09-29T11:36:13.988" v="1430"/>
        <pc:sldMkLst>
          <pc:docMk/>
          <pc:sldMk cId="841283434" sldId="394"/>
        </pc:sldMkLst>
        <pc:spChg chg="add mod">
          <ac:chgData name="Stanley" userId="27181e2d-5013-419d-9dff-f2c4d180fabe" providerId="ADAL" clId="{B6759318-0C13-4E66-8EF3-A742B86F0B0B}" dt="2022-09-29T11:22:35.525" v="820"/>
          <ac:spMkLst>
            <pc:docMk/>
            <pc:sldMk cId="841283434" sldId="394"/>
            <ac:spMk id="5" creationId="{13C97F92-F0ED-8A85-62EC-4A1B89EDD7A3}"/>
          </ac:spMkLst>
        </pc:spChg>
        <pc:spChg chg="add mod">
          <ac:chgData name="Stanley" userId="27181e2d-5013-419d-9dff-f2c4d180fabe" providerId="ADAL" clId="{B6759318-0C13-4E66-8EF3-A742B86F0B0B}" dt="2022-09-29T11:24:17.243" v="933" actId="207"/>
          <ac:spMkLst>
            <pc:docMk/>
            <pc:sldMk cId="841283434" sldId="394"/>
            <ac:spMk id="6" creationId="{566984F7-CB0A-669F-EEBD-8CCC0542EB3B}"/>
          </ac:spMkLst>
        </pc:spChg>
        <pc:spChg chg="add mod">
          <ac:chgData name="Stanley" userId="27181e2d-5013-419d-9dff-f2c4d180fabe" providerId="ADAL" clId="{B6759318-0C13-4E66-8EF3-A742B86F0B0B}" dt="2022-09-29T11:25:15.344" v="1056" actId="207"/>
          <ac:spMkLst>
            <pc:docMk/>
            <pc:sldMk cId="841283434" sldId="394"/>
            <ac:spMk id="8" creationId="{0EABCEC6-B52F-C39B-925F-36AF853DFEC6}"/>
          </ac:spMkLst>
        </pc:spChg>
        <pc:spChg chg="mod">
          <ac:chgData name="Stanley" userId="27181e2d-5013-419d-9dff-f2c4d180fabe" providerId="ADAL" clId="{B6759318-0C13-4E66-8EF3-A742B86F0B0B}" dt="2022-09-29T11:22:09.976" v="808" actId="13822"/>
          <ac:spMkLst>
            <pc:docMk/>
            <pc:sldMk cId="841283434" sldId="394"/>
            <ac:spMk id="12" creationId="{B7E765FF-70C9-27E5-9439-477124F8C623}"/>
          </ac:spMkLst>
        </pc:spChg>
        <pc:spChg chg="del">
          <ac:chgData name="Stanley" userId="27181e2d-5013-419d-9dff-f2c4d180fabe" providerId="ADAL" clId="{B6759318-0C13-4E66-8EF3-A742B86F0B0B}" dt="2022-09-29T11:22:31.270" v="819" actId="478"/>
          <ac:spMkLst>
            <pc:docMk/>
            <pc:sldMk cId="841283434" sldId="394"/>
            <ac:spMk id="13" creationId="{506EEFBA-BDBA-8350-8E19-6104ACF2A968}"/>
          </ac:spMkLst>
        </pc:spChg>
        <pc:spChg chg="del">
          <ac:chgData name="Stanley" userId="27181e2d-5013-419d-9dff-f2c4d180fabe" providerId="ADAL" clId="{B6759318-0C13-4E66-8EF3-A742B86F0B0B}" dt="2022-09-29T11:22:29.037" v="817" actId="478"/>
          <ac:spMkLst>
            <pc:docMk/>
            <pc:sldMk cId="841283434" sldId="394"/>
            <ac:spMk id="14" creationId="{27859A3D-5A16-4371-ABF8-A59916EB7060}"/>
          </ac:spMkLst>
        </pc:spChg>
        <pc:picChg chg="del">
          <ac:chgData name="Stanley" userId="27181e2d-5013-419d-9dff-f2c4d180fabe" providerId="ADAL" clId="{B6759318-0C13-4E66-8EF3-A742B86F0B0B}" dt="2022-09-29T11:22:29.614" v="818" actId="478"/>
          <ac:picMkLst>
            <pc:docMk/>
            <pc:sldMk cId="841283434" sldId="394"/>
            <ac:picMk id="9" creationId="{D9192F29-78C6-495F-8DB1-3CC9EC1C8A56}"/>
          </ac:picMkLst>
        </pc:picChg>
      </pc:sldChg>
      <pc:sldChg chg="modSp add mod ord">
        <pc:chgData name="Stanley" userId="27181e2d-5013-419d-9dff-f2c4d180fabe" providerId="ADAL" clId="{B6759318-0C13-4E66-8EF3-A742B86F0B0B}" dt="2022-09-29T11:29:13.062" v="1226" actId="20577"/>
        <pc:sldMkLst>
          <pc:docMk/>
          <pc:sldMk cId="3936067611" sldId="395"/>
        </pc:sldMkLst>
        <pc:spChg chg="mod">
          <ac:chgData name="Stanley" userId="27181e2d-5013-419d-9dff-f2c4d180fabe" providerId="ADAL" clId="{B6759318-0C13-4E66-8EF3-A742B86F0B0B}" dt="2022-09-29T11:29:13.062" v="1226" actId="20577"/>
          <ac:spMkLst>
            <pc:docMk/>
            <pc:sldMk cId="3936067611" sldId="395"/>
            <ac:spMk id="3" creationId="{D731FFEE-CE23-4BAA-B2C7-3DFCE1D6575F}"/>
          </ac:spMkLst>
        </pc:spChg>
      </pc:sldChg>
      <pc:sldChg chg="addSp modSp add mod modAnim">
        <pc:chgData name="Stanley" userId="27181e2d-5013-419d-9dff-f2c4d180fabe" providerId="ADAL" clId="{B6759318-0C13-4E66-8EF3-A742B86F0B0B}" dt="2022-09-29T12:03:43.205" v="2595"/>
        <pc:sldMkLst>
          <pc:docMk/>
          <pc:sldMk cId="1162750943" sldId="396"/>
        </pc:sldMkLst>
        <pc:spChg chg="mod">
          <ac:chgData name="Stanley" userId="27181e2d-5013-419d-9dff-f2c4d180fabe" providerId="ADAL" clId="{B6759318-0C13-4E66-8EF3-A742B86F0B0B}" dt="2022-09-29T11:28:04.072" v="1203" actId="20577"/>
          <ac:spMkLst>
            <pc:docMk/>
            <pc:sldMk cId="1162750943" sldId="396"/>
            <ac:spMk id="2" creationId="{016F065A-F960-485A-9348-8E05B5005293}"/>
          </ac:spMkLst>
        </pc:spChg>
        <pc:spChg chg="add mod">
          <ac:chgData name="Stanley" userId="27181e2d-5013-419d-9dff-f2c4d180fabe" providerId="ADAL" clId="{B6759318-0C13-4E66-8EF3-A742B86F0B0B}" dt="2022-09-29T11:31:47.397" v="1297" actId="1076"/>
          <ac:spMkLst>
            <pc:docMk/>
            <pc:sldMk cId="1162750943" sldId="396"/>
            <ac:spMk id="6" creationId="{76DF0E7D-A1D5-D1CF-9281-EBD8D2925A5A}"/>
          </ac:spMkLst>
        </pc:spChg>
        <pc:spChg chg="add mod">
          <ac:chgData name="Stanley" userId="27181e2d-5013-419d-9dff-f2c4d180fabe" providerId="ADAL" clId="{B6759318-0C13-4E66-8EF3-A742B86F0B0B}" dt="2022-09-29T11:32:18.522" v="1315" actId="1076"/>
          <ac:spMkLst>
            <pc:docMk/>
            <pc:sldMk cId="1162750943" sldId="396"/>
            <ac:spMk id="7" creationId="{3664D1D1-0FD6-5774-97C0-D98A85A439E9}"/>
          </ac:spMkLst>
        </pc:spChg>
        <pc:spChg chg="add mod">
          <ac:chgData name="Stanley" userId="27181e2d-5013-419d-9dff-f2c4d180fabe" providerId="ADAL" clId="{B6759318-0C13-4E66-8EF3-A742B86F0B0B}" dt="2022-09-29T11:31:55.654" v="1301" actId="14100"/>
          <ac:spMkLst>
            <pc:docMk/>
            <pc:sldMk cId="1162750943" sldId="396"/>
            <ac:spMk id="8" creationId="{A7723D85-27EB-3474-5728-0B1D14FD4CD2}"/>
          </ac:spMkLst>
        </pc:spChg>
        <pc:spChg chg="add mod">
          <ac:chgData name="Stanley" userId="27181e2d-5013-419d-9dff-f2c4d180fabe" providerId="ADAL" clId="{B6759318-0C13-4E66-8EF3-A742B86F0B0B}" dt="2022-09-29T11:32:26.684" v="1319" actId="14100"/>
          <ac:spMkLst>
            <pc:docMk/>
            <pc:sldMk cId="1162750943" sldId="396"/>
            <ac:spMk id="9" creationId="{80350841-82E8-4F88-E561-FF3F7550D770}"/>
          </ac:spMkLst>
        </pc:spChg>
      </pc:sldChg>
      <pc:sldChg chg="modSp add mod">
        <pc:chgData name="Stanley" userId="27181e2d-5013-419d-9dff-f2c4d180fabe" providerId="ADAL" clId="{B6759318-0C13-4E66-8EF3-A742B86F0B0B}" dt="2022-09-29T11:29:39.529" v="1228"/>
        <pc:sldMkLst>
          <pc:docMk/>
          <pc:sldMk cId="960332196" sldId="397"/>
        </pc:sldMkLst>
        <pc:spChg chg="mod">
          <ac:chgData name="Stanley" userId="27181e2d-5013-419d-9dff-f2c4d180fabe" providerId="ADAL" clId="{B6759318-0C13-4E66-8EF3-A742B86F0B0B}" dt="2022-09-29T11:29:39.529" v="1228"/>
          <ac:spMkLst>
            <pc:docMk/>
            <pc:sldMk cId="960332196" sldId="397"/>
            <ac:spMk id="2" creationId="{016F065A-F960-485A-9348-8E05B5005293}"/>
          </ac:spMkLst>
        </pc:spChg>
      </pc:sldChg>
      <pc:sldChg chg="addSp delSp modSp add mod modAnim">
        <pc:chgData name="Stanley" userId="27181e2d-5013-419d-9dff-f2c4d180fabe" providerId="ADAL" clId="{B6759318-0C13-4E66-8EF3-A742B86F0B0B}" dt="2022-09-29T11:48:56.253" v="2264" actId="14100"/>
        <pc:sldMkLst>
          <pc:docMk/>
          <pc:sldMk cId="1121497963" sldId="398"/>
        </pc:sldMkLst>
        <pc:spChg chg="mod">
          <ac:chgData name="Stanley" userId="27181e2d-5013-419d-9dff-f2c4d180fabe" providerId="ADAL" clId="{B6759318-0C13-4E66-8EF3-A742B86F0B0B}" dt="2022-09-29T11:48:56.253" v="2264" actId="14100"/>
          <ac:spMkLst>
            <pc:docMk/>
            <pc:sldMk cId="1121497963" sldId="398"/>
            <ac:spMk id="3" creationId="{816046E3-D4AD-4FAC-8CEB-A410447FA8D4}"/>
          </ac:spMkLst>
        </pc:spChg>
        <pc:spChg chg="del">
          <ac:chgData name="Stanley" userId="27181e2d-5013-419d-9dff-f2c4d180fabe" providerId="ADAL" clId="{B6759318-0C13-4E66-8EF3-A742B86F0B0B}" dt="2022-09-29T11:34:04.777" v="1405" actId="478"/>
          <ac:spMkLst>
            <pc:docMk/>
            <pc:sldMk cId="1121497963" sldId="398"/>
            <ac:spMk id="101" creationId="{CA90CEEC-2D8B-4040-81C7-E653278BE9E4}"/>
          </ac:spMkLst>
        </pc:spChg>
        <pc:spChg chg="del">
          <ac:chgData name="Stanley" userId="27181e2d-5013-419d-9dff-f2c4d180fabe" providerId="ADAL" clId="{B6759318-0C13-4E66-8EF3-A742B86F0B0B}" dt="2022-09-29T11:34:05.512" v="1406" actId="478"/>
          <ac:spMkLst>
            <pc:docMk/>
            <pc:sldMk cId="1121497963" sldId="398"/>
            <ac:spMk id="102" creationId="{2D973ECA-C451-438F-899B-75729B577732}"/>
          </ac:spMkLst>
        </pc:spChg>
        <pc:spChg chg="del">
          <ac:chgData name="Stanley" userId="27181e2d-5013-419d-9dff-f2c4d180fabe" providerId="ADAL" clId="{B6759318-0C13-4E66-8EF3-A742B86F0B0B}" dt="2022-09-29T11:34:08.217" v="1407" actId="478"/>
          <ac:spMkLst>
            <pc:docMk/>
            <pc:sldMk cId="1121497963" sldId="398"/>
            <ac:spMk id="103" creationId="{ECB57C1F-50C2-4D89-8675-23FAC7DA5885}"/>
          </ac:spMkLst>
        </pc:spChg>
        <pc:spChg chg="del">
          <ac:chgData name="Stanley" userId="27181e2d-5013-419d-9dff-f2c4d180fabe" providerId="ADAL" clId="{B6759318-0C13-4E66-8EF3-A742B86F0B0B}" dt="2022-09-29T11:34:08.918" v="1408" actId="478"/>
          <ac:spMkLst>
            <pc:docMk/>
            <pc:sldMk cId="1121497963" sldId="398"/>
            <ac:spMk id="104" creationId="{6134FAF9-7DC0-48BF-8A01-0DFEF235E3E9}"/>
          </ac:spMkLst>
        </pc:spChg>
        <pc:grpChg chg="del">
          <ac:chgData name="Stanley" userId="27181e2d-5013-419d-9dff-f2c4d180fabe" providerId="ADAL" clId="{B6759318-0C13-4E66-8EF3-A742B86F0B0B}" dt="2022-09-29T11:33:17.741" v="1341" actId="478"/>
          <ac:grpSpMkLst>
            <pc:docMk/>
            <pc:sldMk cId="1121497963" sldId="398"/>
            <ac:grpSpMk id="73" creationId="{C030BAA8-3EFA-48C8-90EB-F656F4DE081A}"/>
          </ac:grpSpMkLst>
        </pc:grpChg>
        <pc:picChg chg="add mod">
          <ac:chgData name="Stanley" userId="27181e2d-5013-419d-9dff-f2c4d180fabe" providerId="ADAL" clId="{B6759318-0C13-4E66-8EF3-A742B86F0B0B}" dt="2022-09-29T11:34:27.194" v="1416" actId="1076"/>
          <ac:picMkLst>
            <pc:docMk/>
            <pc:sldMk cId="1121497963" sldId="398"/>
            <ac:picMk id="7" creationId="{1E0BD23E-A573-561B-6732-5D8526F89EED}"/>
          </ac:picMkLst>
        </pc:picChg>
      </pc:sldChg>
      <pc:sldChg chg="add del">
        <pc:chgData name="Stanley" userId="27181e2d-5013-419d-9dff-f2c4d180fabe" providerId="ADAL" clId="{B6759318-0C13-4E66-8EF3-A742B86F0B0B}" dt="2022-09-29T11:09:41.400" v="356" actId="47"/>
        <pc:sldMkLst>
          <pc:docMk/>
          <pc:sldMk cId="3992095134" sldId="398"/>
        </pc:sldMkLst>
      </pc:sldChg>
      <pc:sldChg chg="add modAnim">
        <pc:chgData name="Stanley" userId="27181e2d-5013-419d-9dff-f2c4d180fabe" providerId="ADAL" clId="{B6759318-0C13-4E66-8EF3-A742B86F0B0B}" dt="2022-09-29T12:02:07.403" v="2585"/>
        <pc:sldMkLst>
          <pc:docMk/>
          <pc:sldMk cId="3321421298" sldId="402"/>
        </pc:sldMkLst>
      </pc:sldChg>
      <pc:sldChg chg="modSp add mod modTransition modAnim">
        <pc:chgData name="Stanley" userId="27181e2d-5013-419d-9dff-f2c4d180fabe" providerId="ADAL" clId="{B6759318-0C13-4E66-8EF3-A742B86F0B0B}" dt="2022-09-29T12:06:21.361" v="2609"/>
        <pc:sldMkLst>
          <pc:docMk/>
          <pc:sldMk cId="47062286" sldId="403"/>
        </pc:sldMkLst>
        <pc:spChg chg="mod">
          <ac:chgData name="Stanley" userId="27181e2d-5013-419d-9dff-f2c4d180fabe" providerId="ADAL" clId="{B6759318-0C13-4E66-8EF3-A742B86F0B0B}" dt="2022-09-29T12:05:25.784" v="2603" actId="1076"/>
          <ac:spMkLst>
            <pc:docMk/>
            <pc:sldMk cId="47062286" sldId="403"/>
            <ac:spMk id="3" creationId="{4B516C2A-7F65-4A60-BD65-DE1DDD0C44E9}"/>
          </ac:spMkLst>
        </pc:spChg>
        <pc:spChg chg="mod">
          <ac:chgData name="Stanley" userId="27181e2d-5013-419d-9dff-f2c4d180fabe" providerId="ADAL" clId="{B6759318-0C13-4E66-8EF3-A742B86F0B0B}" dt="2022-09-29T12:05:23.832" v="2601" actId="1076"/>
          <ac:spMkLst>
            <pc:docMk/>
            <pc:sldMk cId="47062286" sldId="403"/>
            <ac:spMk id="4" creationId="{7C2F1055-D088-484C-84D1-297618BBE14B}"/>
          </ac:spMkLst>
        </pc:spChg>
      </pc:sldChg>
      <pc:sldChg chg="add modTransition">
        <pc:chgData name="Stanley" userId="27181e2d-5013-419d-9dff-f2c4d180fabe" providerId="ADAL" clId="{B6759318-0C13-4E66-8EF3-A742B86F0B0B}" dt="2022-09-29T12:06:30.934" v="2610"/>
        <pc:sldMkLst>
          <pc:docMk/>
          <pc:sldMk cId="2683624923" sldId="406"/>
        </pc:sldMkLst>
      </pc:sldChg>
      <pc:sldChg chg="addSp delSp modSp add del mod modAnim">
        <pc:chgData name="Stanley" userId="27181e2d-5013-419d-9dff-f2c4d180fabe" providerId="ADAL" clId="{B6759318-0C13-4E66-8EF3-A742B86F0B0B}" dt="2022-09-29T11:07:34.633" v="265" actId="47"/>
        <pc:sldMkLst>
          <pc:docMk/>
          <pc:sldMk cId="423159720" sldId="410"/>
        </pc:sldMkLst>
        <pc:spChg chg="add mod">
          <ac:chgData name="Stanley" userId="27181e2d-5013-419d-9dff-f2c4d180fabe" providerId="ADAL" clId="{B6759318-0C13-4E66-8EF3-A742B86F0B0B}" dt="2022-09-29T11:06:37.520" v="264"/>
          <ac:spMkLst>
            <pc:docMk/>
            <pc:sldMk cId="423159720" sldId="410"/>
            <ac:spMk id="3" creationId="{D2AB3F09-0115-626A-0CD8-BA6264C7371B}"/>
          </ac:spMkLst>
        </pc:spChg>
        <pc:spChg chg="del">
          <ac:chgData name="Stanley" userId="27181e2d-5013-419d-9dff-f2c4d180fabe" providerId="ADAL" clId="{B6759318-0C13-4E66-8EF3-A742B86F0B0B}" dt="2022-09-29T11:06:37.204" v="263" actId="478"/>
          <ac:spMkLst>
            <pc:docMk/>
            <pc:sldMk cId="423159720" sldId="410"/>
            <ac:spMk id="13" creationId="{900DED90-8DCA-464A-88ED-6D930A0FFB8A}"/>
          </ac:spMkLst>
        </pc:spChg>
      </pc:sldChg>
      <pc:sldChg chg="add modTransition">
        <pc:chgData name="Stanley" userId="27181e2d-5013-419d-9dff-f2c4d180fabe" providerId="ADAL" clId="{B6759318-0C13-4E66-8EF3-A742B86F0B0B}" dt="2022-09-29T12:06:03.955" v="2608"/>
        <pc:sldMkLst>
          <pc:docMk/>
          <pc:sldMk cId="852943938" sldId="410"/>
        </pc:sldMkLst>
      </pc:sldChg>
      <pc:sldChg chg="add del">
        <pc:chgData name="Stanley" userId="27181e2d-5013-419d-9dff-f2c4d180fabe" providerId="ADAL" clId="{B6759318-0C13-4E66-8EF3-A742B86F0B0B}" dt="2022-09-29T11:38:46.351" v="1436" actId="47"/>
        <pc:sldMkLst>
          <pc:docMk/>
          <pc:sldMk cId="21913033" sldId="419"/>
        </pc:sldMkLst>
      </pc:sldChg>
      <pc:sldChg chg="add modTransition">
        <pc:chgData name="Stanley" userId="27181e2d-5013-419d-9dff-f2c4d180fabe" providerId="ADAL" clId="{B6759318-0C13-4E66-8EF3-A742B86F0B0B}" dt="2022-09-29T12:06:40.069" v="2611"/>
        <pc:sldMkLst>
          <pc:docMk/>
          <pc:sldMk cId="3512445848" sldId="430"/>
        </pc:sldMkLst>
      </pc:sldChg>
      <pc:sldChg chg="add">
        <pc:chgData name="Stanley" userId="27181e2d-5013-419d-9dff-f2c4d180fabe" providerId="ADAL" clId="{B6759318-0C13-4E66-8EF3-A742B86F0B0B}" dt="2022-09-29T11:40:29.373" v="1445"/>
        <pc:sldMkLst>
          <pc:docMk/>
          <pc:sldMk cId="3340280659" sldId="432"/>
        </pc:sldMkLst>
      </pc:sldChg>
      <pc:sldChg chg="add">
        <pc:chgData name="Stanley" userId="27181e2d-5013-419d-9dff-f2c4d180fabe" providerId="ADAL" clId="{B6759318-0C13-4E66-8EF3-A742B86F0B0B}" dt="2022-09-29T11:40:29.373" v="1445"/>
        <pc:sldMkLst>
          <pc:docMk/>
          <pc:sldMk cId="3737523530" sldId="433"/>
        </pc:sldMkLst>
      </pc:sldChg>
      <pc:sldChg chg="add">
        <pc:chgData name="Stanley" userId="27181e2d-5013-419d-9dff-f2c4d180fabe" providerId="ADAL" clId="{B6759318-0C13-4E66-8EF3-A742B86F0B0B}" dt="2022-09-29T11:40:29.373" v="1445"/>
        <pc:sldMkLst>
          <pc:docMk/>
          <pc:sldMk cId="2104676255" sldId="434"/>
        </pc:sldMkLst>
      </pc:sldChg>
      <pc:sldChg chg="add">
        <pc:chgData name="Stanley" userId="27181e2d-5013-419d-9dff-f2c4d180fabe" providerId="ADAL" clId="{B6759318-0C13-4E66-8EF3-A742B86F0B0B}" dt="2022-09-29T11:40:29.373" v="1445"/>
        <pc:sldMkLst>
          <pc:docMk/>
          <pc:sldMk cId="3939562935" sldId="435"/>
        </pc:sldMkLst>
      </pc:sldChg>
      <pc:sldChg chg="add">
        <pc:chgData name="Stanley" userId="27181e2d-5013-419d-9dff-f2c4d180fabe" providerId="ADAL" clId="{B6759318-0C13-4E66-8EF3-A742B86F0B0B}" dt="2022-09-29T11:40:29.373" v="1445"/>
        <pc:sldMkLst>
          <pc:docMk/>
          <pc:sldMk cId="2386859539" sldId="436"/>
        </pc:sldMkLst>
      </pc:sldChg>
      <pc:sldChg chg="modSp add mod modTransition">
        <pc:chgData name="Stanley" userId="27181e2d-5013-419d-9dff-f2c4d180fabe" providerId="ADAL" clId="{B6759318-0C13-4E66-8EF3-A742B86F0B0B}" dt="2022-09-29T12:06:46.295" v="2612"/>
        <pc:sldMkLst>
          <pc:docMk/>
          <pc:sldMk cId="121654391" sldId="437"/>
        </pc:sldMkLst>
        <pc:spChg chg="mod">
          <ac:chgData name="Stanley" userId="27181e2d-5013-419d-9dff-f2c4d180fabe" providerId="ADAL" clId="{B6759318-0C13-4E66-8EF3-A742B86F0B0B}" dt="2022-09-29T11:39:26.273" v="1438" actId="20577"/>
          <ac:spMkLst>
            <pc:docMk/>
            <pc:sldMk cId="121654391" sldId="437"/>
            <ac:spMk id="2" creationId="{1C7FFB8D-3CE5-4BED-99A6-7886E84EB6B3}"/>
          </ac:spMkLst>
        </pc:spChg>
      </pc:sldChg>
      <pc:sldChg chg="modSp add mod">
        <pc:chgData name="Stanley" userId="27181e2d-5013-419d-9dff-f2c4d180fabe" providerId="ADAL" clId="{B6759318-0C13-4E66-8EF3-A742B86F0B0B}" dt="2022-09-29T11:39:42.811" v="1443" actId="20577"/>
        <pc:sldMkLst>
          <pc:docMk/>
          <pc:sldMk cId="1069341660" sldId="455"/>
        </pc:sldMkLst>
        <pc:spChg chg="mod">
          <ac:chgData name="Stanley" userId="27181e2d-5013-419d-9dff-f2c4d180fabe" providerId="ADAL" clId="{B6759318-0C13-4E66-8EF3-A742B86F0B0B}" dt="2022-09-29T11:39:42.811" v="1443" actId="20577"/>
          <ac:spMkLst>
            <pc:docMk/>
            <pc:sldMk cId="1069341660" sldId="455"/>
            <ac:spMk id="2" creationId="{1C7FFB8D-3CE5-4BED-99A6-7886E84EB6B3}"/>
          </ac:spMkLst>
        </pc:spChg>
      </pc:sldChg>
      <pc:sldChg chg="addSp delSp modSp new mod modTransition">
        <pc:chgData name="Stanley" userId="27181e2d-5013-419d-9dff-f2c4d180fabe" providerId="ADAL" clId="{B6759318-0C13-4E66-8EF3-A742B86F0B0B}" dt="2022-09-29T12:06:53.325" v="2614"/>
        <pc:sldMkLst>
          <pc:docMk/>
          <pc:sldMk cId="2645431438" sldId="456"/>
        </pc:sldMkLst>
        <pc:spChg chg="mod">
          <ac:chgData name="Stanley" userId="27181e2d-5013-419d-9dff-f2c4d180fabe" providerId="ADAL" clId="{B6759318-0C13-4E66-8EF3-A742B86F0B0B}" dt="2022-09-29T11:41:51.497" v="1484" actId="20577"/>
          <ac:spMkLst>
            <pc:docMk/>
            <pc:sldMk cId="2645431438" sldId="456"/>
            <ac:spMk id="2" creationId="{E8F7BF43-392F-4F4C-5985-1B2F7155BDE8}"/>
          </ac:spMkLst>
        </pc:spChg>
        <pc:spChg chg="add del">
          <ac:chgData name="Stanley" userId="27181e2d-5013-419d-9dff-f2c4d180fabe" providerId="ADAL" clId="{B6759318-0C13-4E66-8EF3-A742B86F0B0B}" dt="2022-09-29T11:42:04.610" v="1488" actId="478"/>
          <ac:spMkLst>
            <pc:docMk/>
            <pc:sldMk cId="2645431438" sldId="456"/>
            <ac:spMk id="3" creationId="{8321EE35-894F-F63B-ADEF-08C109C886E9}"/>
          </ac:spMkLst>
        </pc:spChg>
        <pc:spChg chg="add mod">
          <ac:chgData name="Stanley" userId="27181e2d-5013-419d-9dff-f2c4d180fabe" providerId="ADAL" clId="{B6759318-0C13-4E66-8EF3-A742B86F0B0B}" dt="2022-09-29T11:56:39.447" v="2561" actId="1076"/>
          <ac:spMkLst>
            <pc:docMk/>
            <pc:sldMk cId="2645431438" sldId="456"/>
            <ac:spMk id="5" creationId="{727B0E67-D234-BC3E-C7FB-E8861F43A13E}"/>
          </ac:spMkLst>
        </pc:spChg>
      </pc:sldChg>
      <pc:sldChg chg="modSp add mod modTransition modAnim">
        <pc:chgData name="Stanley" userId="27181e2d-5013-419d-9dff-f2c4d180fabe" providerId="ADAL" clId="{B6759318-0C13-4E66-8EF3-A742B86F0B0B}" dt="2022-09-29T12:07:15.481" v="2619"/>
        <pc:sldMkLst>
          <pc:docMk/>
          <pc:sldMk cId="2195994013" sldId="457"/>
        </pc:sldMkLst>
        <pc:spChg chg="mod">
          <ac:chgData name="Stanley" userId="27181e2d-5013-419d-9dff-f2c4d180fabe" providerId="ADAL" clId="{B6759318-0C13-4E66-8EF3-A742B86F0B0B}" dt="2022-09-29T11:43:44.770" v="1695" actId="20577"/>
          <ac:spMkLst>
            <pc:docMk/>
            <pc:sldMk cId="2195994013" sldId="457"/>
            <ac:spMk id="2" creationId="{E8F7BF43-392F-4F4C-5985-1B2F7155BDE8}"/>
          </ac:spMkLst>
        </pc:spChg>
        <pc:spChg chg="mod">
          <ac:chgData name="Stanley" userId="27181e2d-5013-419d-9dff-f2c4d180fabe" providerId="ADAL" clId="{B6759318-0C13-4E66-8EF3-A742B86F0B0B}" dt="2022-09-29T11:45:04.814" v="1937" actId="20577"/>
          <ac:spMkLst>
            <pc:docMk/>
            <pc:sldMk cId="2195994013" sldId="457"/>
            <ac:spMk id="3" creationId="{8321EE35-894F-F63B-ADEF-08C109C886E9}"/>
          </ac:spMkLst>
        </pc:spChg>
      </pc:sldChg>
      <pc:sldChg chg="modSp add mod modAnim">
        <pc:chgData name="Stanley" userId="27181e2d-5013-419d-9dff-f2c4d180fabe" providerId="ADAL" clId="{B6759318-0C13-4E66-8EF3-A742B86F0B0B}" dt="2022-09-29T12:07:37.255" v="2626"/>
        <pc:sldMkLst>
          <pc:docMk/>
          <pc:sldMk cId="1213302886" sldId="458"/>
        </pc:sldMkLst>
        <pc:spChg chg="mod">
          <ac:chgData name="Stanley" userId="27181e2d-5013-419d-9dff-f2c4d180fabe" providerId="ADAL" clId="{B6759318-0C13-4E66-8EF3-A742B86F0B0B}" dt="2022-09-29T11:55:27.785" v="2557" actId="207"/>
          <ac:spMkLst>
            <pc:docMk/>
            <pc:sldMk cId="1213302886" sldId="458"/>
            <ac:spMk id="3" creationId="{8321EE35-894F-F63B-ADEF-08C109C886E9}"/>
          </ac:spMkLst>
        </pc:spChg>
      </pc:sldChg>
      <pc:sldChg chg="addSp delSp modSp add mod modAnim">
        <pc:chgData name="Stanley" userId="27181e2d-5013-419d-9dff-f2c4d180fabe" providerId="ADAL" clId="{B6759318-0C13-4E66-8EF3-A742B86F0B0B}" dt="2022-09-29T11:51:57.406" v="2452" actId="20577"/>
        <pc:sldMkLst>
          <pc:docMk/>
          <pc:sldMk cId="1247572669" sldId="459"/>
        </pc:sldMkLst>
        <pc:spChg chg="mod">
          <ac:chgData name="Stanley" userId="27181e2d-5013-419d-9dff-f2c4d180fabe" providerId="ADAL" clId="{B6759318-0C13-4E66-8EF3-A742B86F0B0B}" dt="2022-09-29T11:49:06.272" v="2288" actId="20577"/>
          <ac:spMkLst>
            <pc:docMk/>
            <pc:sldMk cId="1247572669" sldId="459"/>
            <ac:spMk id="2" creationId="{016F065A-F960-485A-9348-8E05B5005293}"/>
          </ac:spMkLst>
        </pc:spChg>
        <pc:spChg chg="mod">
          <ac:chgData name="Stanley" userId="27181e2d-5013-419d-9dff-f2c4d180fabe" providerId="ADAL" clId="{B6759318-0C13-4E66-8EF3-A742B86F0B0B}" dt="2022-09-29T11:51:57.406" v="2452" actId="20577"/>
          <ac:spMkLst>
            <pc:docMk/>
            <pc:sldMk cId="1247572669" sldId="459"/>
            <ac:spMk id="3" creationId="{816046E3-D4AD-4FAC-8CEB-A410447FA8D4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4" creationId="{DAFCCFBF-3797-43C3-9379-3A3B9D48D7F8}"/>
          </ac:spMkLst>
        </pc:spChg>
        <pc:spChg chg="add mod">
          <ac:chgData name="Stanley" userId="27181e2d-5013-419d-9dff-f2c4d180fabe" providerId="ADAL" clId="{B6759318-0C13-4E66-8EF3-A742B86F0B0B}" dt="2022-09-29T11:51:52.963" v="2449" actId="1076"/>
          <ac:spMkLst>
            <pc:docMk/>
            <pc:sldMk cId="1247572669" sldId="459"/>
            <ac:spMk id="11" creationId="{421F5011-8B42-845D-33F1-37AF0A826DD5}"/>
          </ac:spMkLst>
        </pc:spChg>
        <pc:spChg chg="add mod">
          <ac:chgData name="Stanley" userId="27181e2d-5013-419d-9dff-f2c4d180fabe" providerId="ADAL" clId="{B6759318-0C13-4E66-8EF3-A742B86F0B0B}" dt="2022-09-29T11:51:52.963" v="2449" actId="1076"/>
          <ac:spMkLst>
            <pc:docMk/>
            <pc:sldMk cId="1247572669" sldId="459"/>
            <ac:spMk id="13" creationId="{B80CAAC1-55B2-FE22-29D4-440F33D1DC36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26" creationId="{13965355-5D4F-445E-BFD5-A3953349C0F8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29" creationId="{756B3F74-9314-4004-93F7-00D5D30BBE55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40" creationId="{3E057AC0-5DA0-4DEF-BCC8-10F4515B0EF2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41" creationId="{D62048D0-8856-4D55-AF62-4CEC1F62EA92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43" creationId="{B339630C-7CB5-4F16-A612-03318522C771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45" creationId="{FBB744E4-C4C0-48B3-B82A-8B8815FA7046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55" creationId="{B0DF6256-C98C-4818-932D-AD731E95527C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64" creationId="{FF3586FF-AF38-4E0C-B11D-11894EB90B62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65" creationId="{001C9AD5-15AC-4F31-A704-F7C72E33E814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91" creationId="{61C4B87D-FBC8-47E6-BCCC-A4B19E66313D}"/>
          </ac:spMkLst>
        </pc:spChg>
        <pc:spChg chg="del">
          <ac:chgData name="Stanley" userId="27181e2d-5013-419d-9dff-f2c4d180fabe" providerId="ADAL" clId="{B6759318-0C13-4E66-8EF3-A742B86F0B0B}" dt="2022-09-29T11:49:52.992" v="2396" actId="478"/>
          <ac:spMkLst>
            <pc:docMk/>
            <pc:sldMk cId="1247572669" sldId="459"/>
            <ac:spMk id="93" creationId="{C2185BA8-43FD-4576-BD2B-E6205657C34D}"/>
          </ac:spMkLst>
        </pc:spChg>
        <pc:spChg chg="del mod">
          <ac:chgData name="Stanley" userId="27181e2d-5013-419d-9dff-f2c4d180fabe" providerId="ADAL" clId="{B6759318-0C13-4E66-8EF3-A742B86F0B0B}" dt="2022-09-29T11:49:56.449" v="2399" actId="478"/>
          <ac:spMkLst>
            <pc:docMk/>
            <pc:sldMk cId="1247572669" sldId="459"/>
            <ac:spMk id="105" creationId="{0FA91371-647F-44C9-8874-0FB565B4B8D6}"/>
          </ac:spMkLst>
        </pc:spChg>
        <pc:picChg chg="del mod">
          <ac:chgData name="Stanley" userId="27181e2d-5013-419d-9dff-f2c4d180fabe" providerId="ADAL" clId="{B6759318-0C13-4E66-8EF3-A742B86F0B0B}" dt="2022-09-29T11:49:57.060" v="2400" actId="478"/>
          <ac:picMkLst>
            <pc:docMk/>
            <pc:sldMk cId="1247572669" sldId="459"/>
            <ac:picMk id="7" creationId="{1E0BD23E-A573-561B-6732-5D8526F89EED}"/>
          </ac:picMkLst>
        </pc:picChg>
        <pc:picChg chg="add mod">
          <ac:chgData name="Stanley" userId="27181e2d-5013-419d-9dff-f2c4d180fabe" providerId="ADAL" clId="{B6759318-0C13-4E66-8EF3-A742B86F0B0B}" dt="2022-09-29T11:51:52.963" v="2449" actId="1076"/>
          <ac:picMkLst>
            <pc:docMk/>
            <pc:sldMk cId="1247572669" sldId="459"/>
            <ac:picMk id="8" creationId="{CAEA29F1-7A95-70FE-67FA-FDB484719D98}"/>
          </ac:picMkLst>
        </pc:picChg>
        <pc:picChg chg="add mod">
          <ac:chgData name="Stanley" userId="27181e2d-5013-419d-9dff-f2c4d180fabe" providerId="ADAL" clId="{B6759318-0C13-4E66-8EF3-A742B86F0B0B}" dt="2022-09-29T11:51:52.963" v="2449" actId="1076"/>
          <ac:picMkLst>
            <pc:docMk/>
            <pc:sldMk cId="1247572669" sldId="459"/>
            <ac:picMk id="10" creationId="{0F981D06-8B0A-08F9-7B23-300211376D8C}"/>
          </ac:picMkLst>
        </pc:picChg>
        <pc:picChg chg="del">
          <ac:chgData name="Stanley" userId="27181e2d-5013-419d-9dff-f2c4d180fabe" providerId="ADAL" clId="{B6759318-0C13-4E66-8EF3-A742B86F0B0B}" dt="2022-09-29T11:49:52.992" v="2396" actId="478"/>
          <ac:picMkLst>
            <pc:docMk/>
            <pc:sldMk cId="1247572669" sldId="459"/>
            <ac:picMk id="44" creationId="{B19FBCF6-7960-4CC1-83B2-696F1E140246}"/>
          </ac:picMkLst>
        </pc:pic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12" creationId="{6D437E6A-3FBF-4F28-9966-EE5A062964E7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14" creationId="{42ED066A-6B50-42C0-B4B9-97647AB9987E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17" creationId="{8972F57E-D8E0-4617-B231-76B0CD9F61EE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25" creationId="{E154AC0E-4832-484E-A9E2-069AA957A452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27" creationId="{C45D08BB-0C99-4686-9722-28DC68AE19DC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31" creationId="{32CBC3E2-B9BF-413B-A7A4-2F5C6A268EFE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32" creationId="{DBDB7CDE-581B-4F57-B5BB-763ACF5BBF0E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33" creationId="{948B1556-8C68-45C3-93F8-74958AE34B85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68" creationId="{873F1B02-0B7C-436F-8D03-465F713DF960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69" creationId="{282A21C9-4AA2-4251-98D1-F793AED8FA14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70" creationId="{090D7FAB-CBA8-408A-B1DA-B1C2058691C8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81" creationId="{15FBFF8D-D88C-4008-A789-858E6E5D0000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83" creationId="{3AF934BF-5C98-4CB4-8C5C-B0FAE5566649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84" creationId="{505CB863-D157-4DE3-B6E6-BD43F5F4C9B9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90" creationId="{F3649C85-37CA-4A45-BF4A-90893D88E9B9}"/>
          </ac:cxnSpMkLst>
        </pc:cxnChg>
        <pc:cxnChg chg="del">
          <ac:chgData name="Stanley" userId="27181e2d-5013-419d-9dff-f2c4d180fabe" providerId="ADAL" clId="{B6759318-0C13-4E66-8EF3-A742B86F0B0B}" dt="2022-09-29T11:49:52.992" v="2396" actId="478"/>
          <ac:cxnSpMkLst>
            <pc:docMk/>
            <pc:sldMk cId="1247572669" sldId="459"/>
            <ac:cxnSpMk id="92" creationId="{FF9FA940-6BB1-4CCF-A74D-093385953C0A}"/>
          </ac:cxnSpMkLst>
        </pc:cxnChg>
        <pc:cxnChg chg="del">
          <ac:chgData name="Stanley" userId="27181e2d-5013-419d-9dff-f2c4d180fabe" providerId="ADAL" clId="{B6759318-0C13-4E66-8EF3-A742B86F0B0B}" dt="2022-09-29T11:49:54.421" v="2398" actId="478"/>
          <ac:cxnSpMkLst>
            <pc:docMk/>
            <pc:sldMk cId="1247572669" sldId="459"/>
            <ac:cxnSpMk id="106" creationId="{10D04A3A-8BE5-4648-A263-01378163153B}"/>
          </ac:cxnSpMkLst>
        </pc:cxnChg>
      </pc:sldChg>
      <pc:sldChg chg="addSp modSp add mod modAnim">
        <pc:chgData name="Stanley" userId="27181e2d-5013-419d-9dff-f2c4d180fabe" providerId="ADAL" clId="{B6759318-0C13-4E66-8EF3-A742B86F0B0B}" dt="2022-09-29T12:00:49.814" v="2583" actId="14100"/>
        <pc:sldMkLst>
          <pc:docMk/>
          <pc:sldMk cId="4164099172" sldId="460"/>
        </pc:sldMkLst>
        <pc:spChg chg="add mod">
          <ac:chgData name="Stanley" userId="27181e2d-5013-419d-9dff-f2c4d180fabe" providerId="ADAL" clId="{B6759318-0C13-4E66-8EF3-A742B86F0B0B}" dt="2022-09-29T12:00:49.814" v="2583" actId="14100"/>
          <ac:spMkLst>
            <pc:docMk/>
            <pc:sldMk cId="4164099172" sldId="460"/>
            <ac:spMk id="2" creationId="{4E9A2C88-19AD-4AA2-9354-1E7B1C1B0598}"/>
          </ac:spMkLst>
        </pc:spChg>
        <pc:spChg chg="mod">
          <ac:chgData name="Stanley" userId="27181e2d-5013-419d-9dff-f2c4d180fabe" providerId="ADAL" clId="{B6759318-0C13-4E66-8EF3-A742B86F0B0B}" dt="2022-09-29T11:59:53.923" v="2563" actId="20577"/>
          <ac:spMkLst>
            <pc:docMk/>
            <pc:sldMk cId="4164099172" sldId="460"/>
            <ac:spMk id="3" creationId="{D731FFEE-CE23-4BAA-B2C7-3DFCE1D6575F}"/>
          </ac:spMkLst>
        </pc:spChg>
      </pc:sldChg>
      <pc:sldChg chg="modSp new mod">
        <pc:chgData name="Stanley" userId="27181e2d-5013-419d-9dff-f2c4d180fabe" providerId="ADAL" clId="{B6759318-0C13-4E66-8EF3-A742B86F0B0B}" dt="2022-09-29T12:07:52.592" v="2641" actId="20577"/>
        <pc:sldMkLst>
          <pc:docMk/>
          <pc:sldMk cId="3900305755" sldId="461"/>
        </pc:sldMkLst>
        <pc:spChg chg="mod">
          <ac:chgData name="Stanley" userId="27181e2d-5013-419d-9dff-f2c4d180fabe" providerId="ADAL" clId="{B6759318-0C13-4E66-8EF3-A742B86F0B0B}" dt="2022-09-29T12:07:49.859" v="2631" actId="20577"/>
          <ac:spMkLst>
            <pc:docMk/>
            <pc:sldMk cId="3900305755" sldId="461"/>
            <ac:spMk id="2" creationId="{E6750D30-E8D3-C667-0774-96C80380A50B}"/>
          </ac:spMkLst>
        </pc:spChg>
        <pc:spChg chg="mod">
          <ac:chgData name="Stanley" userId="27181e2d-5013-419d-9dff-f2c4d180fabe" providerId="ADAL" clId="{B6759318-0C13-4E66-8EF3-A742B86F0B0B}" dt="2022-09-29T12:07:52.592" v="2641" actId="20577"/>
          <ac:spMkLst>
            <pc:docMk/>
            <pc:sldMk cId="3900305755" sldId="461"/>
            <ac:spMk id="3" creationId="{467D23E8-D884-D25B-DA7B-0142E242BAB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3C8A7-572C-467D-8E5D-FFC0D348FB31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0DDD4-01E8-4FE6-A685-1D01F4341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E4B6-BBBA-4C11-81F6-6148714FBB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E4B6-BBBA-4C11-81F6-6148714FBB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1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/>
              <a:t>: Anomaly </a:t>
            </a:r>
            <a:r>
              <a:rPr lang="en-US" dirty="0"/>
              <a:t>detection, auxiliary task for a supervised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E4B6-BBBA-4C11-81F6-6148714FBB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https://deepmind.com/blog/article/Agent57-Outperforming-the-human-Atari-benchmark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CE4B6-BBBA-4C11-81F6-6148714FBB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7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1A5C-871A-2383-7E78-EBBBC5CA4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4C6C3F-841B-608A-C769-9EF33BF15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F1653-CB99-B5C6-75BF-56D24D55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D82AE-3C30-2554-33B5-AE11FCE8F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E8F-ED44-86E2-6618-5D2AA1C3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5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D834-798D-BF8E-CED0-CFE5E875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659A4-7BDA-4443-612E-BE33CEE00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12918-1820-9E84-D8FC-773ECB76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22166-BAB3-DCDA-1C6A-2A099A1F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77147-CA2E-BBE1-03D0-D1C1CAC6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8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C45FE9-8ACC-D894-820F-CBD036616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95E3D-6D40-018D-9160-88337D133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C1478-DD64-31A3-5D26-8588551F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CA0BB-5350-F63F-DEB1-F8D13856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30BD6-5B92-181E-6D84-736B37B1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1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200B-FF31-5E05-65AD-037B3CF5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69F01-DE19-1F7B-4CAE-D50B08D6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D24F-3D36-7BB9-BD45-B16713E7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5C772-66DA-2B16-0289-232BDC8C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D87E9-437F-35AC-B389-2B035577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3BF1-E7E7-8E08-C79F-0BBD3C25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379C6-16F2-8F3D-CB23-B3CBD83BA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C48A-E3BA-B5BB-610C-9D36DC29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6DCE1-0620-DF12-DFB7-688AB5F7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0B6C1-1206-61A9-C480-4517C8D7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5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CA1A-E085-0E70-2405-CBD1B1C0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E42C-4918-F80B-BAB6-F33F82E8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86F7-E2EB-529D-39A8-B09C33107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02122-8BFA-031B-F8B6-D0ED257B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0483E-E305-04ED-39EC-BB169A40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10CE4-5088-E78E-9F74-4EC4088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70D6-F631-ADB8-39D3-27C18555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39E06-B748-E5CD-34C4-FF65927BC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4FB4B-5BA5-0223-D76F-02BF9D122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95F7EC-6F83-EF43-EB27-174C480917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790FE-F044-63FF-ACA4-295733C5C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CFF8E-C939-7A8F-3637-60B80A51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9B64-1D83-9AE9-3AF1-15EC1D6B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80F3E-E37A-3235-E841-59A2C171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7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B23C-231B-6FCB-2AA5-D087C0CB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194A3-BCE4-08B0-AC8D-99704F0E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87BCF-15AB-08AC-FEEA-224ACE74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25CE3-3250-67C3-6946-DD1C7C56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0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ADDC0-FC26-BFCF-C682-78671E37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A72F3-A215-CA14-05D5-E2FB5304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95558-F8EE-7FDF-0207-4AFD41B2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8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D7DC-F7B8-AB1D-E50B-5CCA8904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4D72-3A87-CF80-E704-17FCB5859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76588-B9B3-79AF-1D3E-CF8BDA3E2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DB31E-868C-EB15-F64F-C18706D4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89AC-CFE6-BABE-A11D-634DE22B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F364-65FF-486C-99A1-E8A5B788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0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9C84-2CB2-4C8F-32AB-B168C228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EFF94-FCF1-558B-FB46-606F272B5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573B1-6E35-4955-03C4-7231D4E16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18EC6-7A26-E9BC-7A8D-526F1A37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BB5DC-92A2-1FD3-CCA4-4F1524E4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A69D6-B9AD-C812-A52D-50145CC00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1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C625A6-B4ED-1EA2-4BFC-2BF0F759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7F04A-0E1E-5D22-9040-CE2FEDCAD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E62EF-308C-BBE7-B6BF-F3E3E8256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96A24-8B0D-41F4-B036-D7E90C54A45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8EA82-03CC-0226-D3A4-D5465B211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51B74-3B0E-8EB1-5766-B2A975B65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F1013-37AA-4109-815E-5D822369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8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mcgill.ca/~jpineau/comp551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epmind.com/research/case-studies/alphago-the-story-so-fa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12" Type="http://schemas.openxmlformats.org/officeDocument/2006/relationships/image" Target="../media/image48.png"/><Relationship Id="rId17" Type="http://schemas.openxmlformats.org/officeDocument/2006/relationships/image" Target="../media/image20.png"/><Relationship Id="rId2" Type="http://schemas.openxmlformats.org/officeDocument/2006/relationships/image" Target="../media/image4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33.png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4" Type="http://schemas.openxmlformats.org/officeDocument/2006/relationships/image" Target="../media/image32.png"/><Relationship Id="rId9" Type="http://schemas.openxmlformats.org/officeDocument/2006/relationships/image" Target="../media/image49.png"/><Relationship Id="rId1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.png"/><Relationship Id="rId5" Type="http://schemas.openxmlformats.org/officeDocument/2006/relationships/image" Target="../media/image74.png"/><Relationship Id="rId15" Type="http://schemas.openxmlformats.org/officeDocument/2006/relationships/image" Target="../media/image20.png"/><Relationship Id="rId10" Type="http://schemas.openxmlformats.org/officeDocument/2006/relationships/image" Target="../media/image80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Relationship Id="rId1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800.png"/><Relationship Id="rId3" Type="http://schemas.openxmlformats.org/officeDocument/2006/relationships/image" Target="../media/image92.png"/><Relationship Id="rId7" Type="http://schemas.openxmlformats.org/officeDocument/2006/relationships/image" Target="../media/image730.png"/><Relationship Id="rId12" Type="http://schemas.openxmlformats.org/officeDocument/2006/relationships/image" Target="../media/image790.png"/><Relationship Id="rId17" Type="http://schemas.openxmlformats.org/officeDocument/2006/relationships/image" Target="../media/image750.png"/><Relationship Id="rId2" Type="http://schemas.openxmlformats.org/officeDocument/2006/relationships/image" Target="../media/image91.png"/><Relationship Id="rId16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15" Type="http://schemas.openxmlformats.org/officeDocument/2006/relationships/image" Target="../media/image820.png"/><Relationship Id="rId10" Type="http://schemas.openxmlformats.org/officeDocument/2006/relationships/image" Target="../media/image770.png"/><Relationship Id="rId4" Type="http://schemas.openxmlformats.org/officeDocument/2006/relationships/image" Target="../media/image93.png"/><Relationship Id="rId14" Type="http://schemas.openxmlformats.org/officeDocument/2006/relationships/image" Target="../media/image8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100.png"/><Relationship Id="rId12" Type="http://schemas.openxmlformats.org/officeDocument/2006/relationships/image" Target="../media/image96.png"/><Relationship Id="rId17" Type="http://schemas.openxmlformats.org/officeDocument/2006/relationships/image" Target="../media/image108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6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9.png"/><Relationship Id="rId4" Type="http://schemas.openxmlformats.org/officeDocument/2006/relationships/image" Target="../media/image2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3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visualization-of-the-basic-elements-of-a-convolutional-neural-network-75fea30cd78d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pytorch.org/tutorials/beginner/blitz/neural_networks_tutorial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42.png"/><Relationship Id="rId7" Type="http://schemas.openxmlformats.org/officeDocument/2006/relationships/image" Target="../media/image58.png"/><Relationship Id="rId12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-rTFxb7fiXRPD6H2qstjA2TLsqSm3hdu?usp=sharin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/releases/v7.0" TargetMode="External"/><Relationship Id="rId2" Type="http://schemas.openxmlformats.org/officeDocument/2006/relationships/hyperlink" Target="https://labelstud.io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justincj/teaching/eecs498/FA202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justincj/teaching/eecs498/FA202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justincj/teaching/eecs498/FA202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justincj/teaching/eecs498/FA202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C86C-714D-95AE-9AB5-271ACA2A8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 550 &amp; ML:</a:t>
            </a:r>
            <a:br>
              <a:rPr lang="en-US" dirty="0"/>
            </a:br>
            <a:r>
              <a:rPr lang="en-US" dirty="0"/>
              <a:t>Neural Net Block Detections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2D440-529F-8049-0409-0B4A526F1E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Stanley Lewis</a:t>
            </a:r>
          </a:p>
          <a:p>
            <a:r>
              <a:rPr lang="en-US" dirty="0"/>
              <a:t>02/07/2023</a:t>
            </a:r>
          </a:p>
          <a:p>
            <a:endParaRPr lang="en-US" dirty="0"/>
          </a:p>
          <a:p>
            <a:r>
              <a:rPr lang="en-US" dirty="0"/>
              <a:t>Additional Credit: J. Johnson, J. </a:t>
            </a:r>
            <a:r>
              <a:rPr lang="en-US" dirty="0" err="1"/>
              <a:t>Pavlasek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88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8074-412F-4316-B7D1-525DC709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Terminology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2B4F-6AD5-4502-89F0-571DE936E55C}"/>
              </a:ext>
            </a:extLst>
          </p:cNvPr>
          <p:cNvSpPr/>
          <p:nvPr/>
        </p:nvSpPr>
        <p:spPr>
          <a:xfrm>
            <a:off x="838201" y="1825625"/>
            <a:ext cx="3354658" cy="435133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BDF3E0-AE0F-4C17-AD3F-8DDE4E3F5492}"/>
              </a:ext>
            </a:extLst>
          </p:cNvPr>
          <p:cNvSpPr/>
          <p:nvPr/>
        </p:nvSpPr>
        <p:spPr>
          <a:xfrm>
            <a:off x="4418670" y="1825625"/>
            <a:ext cx="3354659" cy="435133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AF24E3-EB20-496D-B5B1-61A25D2DA382}"/>
              </a:ext>
            </a:extLst>
          </p:cNvPr>
          <p:cNvSpPr/>
          <p:nvPr/>
        </p:nvSpPr>
        <p:spPr>
          <a:xfrm>
            <a:off x="7999141" y="1825625"/>
            <a:ext cx="3354659" cy="4351338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DC6C-3C05-4822-9CEB-EBC9AAB738FE}"/>
              </a:ext>
            </a:extLst>
          </p:cNvPr>
          <p:cNvSpPr txBox="1"/>
          <p:nvPr/>
        </p:nvSpPr>
        <p:spPr>
          <a:xfrm>
            <a:off x="838202" y="3429000"/>
            <a:ext cx="335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74276-AC4E-49DA-9CBB-7A609112179A}"/>
              </a:ext>
            </a:extLst>
          </p:cNvPr>
          <p:cNvSpPr txBox="1"/>
          <p:nvPr/>
        </p:nvSpPr>
        <p:spPr>
          <a:xfrm>
            <a:off x="4418672" y="3429001"/>
            <a:ext cx="3354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78D8E-BE6D-4E72-BC01-D53DCB30B0E9}"/>
              </a:ext>
            </a:extLst>
          </p:cNvPr>
          <p:cNvSpPr txBox="1"/>
          <p:nvPr/>
        </p:nvSpPr>
        <p:spPr>
          <a:xfrm>
            <a:off x="7999141" y="3428999"/>
            <a:ext cx="3354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492101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C30F-F366-4E74-86C5-DF6384A0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C8ED50-BAFF-44A9-A93C-F118C8FAD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input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labels for that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learn a function to perform prediction on new data: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C8ED50-BAFF-44A9-A93C-F118C8FAD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96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C30F-F366-4E74-86C5-DF6384A0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Supervised Learning</a:t>
            </a:r>
            <a:endParaRPr lang="en-US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79A53FAB-D264-4B87-B2BD-F72AFBA01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927"/>
            <a:ext cx="12192000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1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AF2E-A6D0-45AD-B1C6-52B188F0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6CDD3-0B43-40B4-90C4-6FD2D70AE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unlabeled data, learn a function over the input.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03448-C068-498F-B47E-7F7988CEF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43" y="2266127"/>
            <a:ext cx="3627434" cy="422674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7254A13-3AEE-44E2-B95F-206076803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713" y="2248167"/>
            <a:ext cx="3627434" cy="4244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314BE9-C0B3-4C6B-A393-ECD8518A0548}"/>
              </a:ext>
            </a:extLst>
          </p:cNvPr>
          <p:cNvSpPr txBox="1"/>
          <p:nvPr/>
        </p:nvSpPr>
        <p:spPr>
          <a:xfrm>
            <a:off x="2095713" y="6492875"/>
            <a:ext cx="2128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Pineau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, 2017 (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861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18B5-5CA9-4BE5-81F5-B6E6F367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42D58-C6F3-4E9C-87FB-8B2E6F23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08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An agent learns a policy that maximizes a reward.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Beat the world Go champion in 2017.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8B6E0B-0F4A-4E82-9EF8-0B55F033B083}"/>
              </a:ext>
            </a:extLst>
          </p:cNvPr>
          <p:cNvGrpSpPr/>
          <p:nvPr/>
        </p:nvGrpSpPr>
        <p:grpSpPr>
          <a:xfrm>
            <a:off x="3048000" y="2437267"/>
            <a:ext cx="6096000" cy="3429000"/>
            <a:chOff x="6096000" y="3429000"/>
            <a:chExt cx="6096000" cy="342900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99E7240-0895-414F-9F53-5B8E11CFA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429000"/>
              <a:ext cx="6096000" cy="341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249D29-A857-4892-BA5B-CD9531623D59}"/>
                </a:ext>
              </a:extLst>
            </p:cNvPr>
            <p:cNvGrpSpPr/>
            <p:nvPr/>
          </p:nvGrpSpPr>
          <p:grpSpPr>
            <a:xfrm>
              <a:off x="6096000" y="5942240"/>
              <a:ext cx="3148361" cy="915760"/>
              <a:chOff x="2438399" y="4916328"/>
              <a:chExt cx="3148361" cy="9157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93A1707-3E1D-4482-A36F-822CA7F6592F}"/>
                  </a:ext>
                </a:extLst>
              </p:cNvPr>
              <p:cNvSpPr/>
              <p:nvPr/>
            </p:nvSpPr>
            <p:spPr>
              <a:xfrm>
                <a:off x="2438399" y="4916328"/>
                <a:ext cx="3148361" cy="915760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1B9A9D6B-DA32-48A2-AD34-AFF4A61A11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6679" y="4984159"/>
                <a:ext cx="2971800" cy="780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5D0E254-52AF-4947-96B8-B5716B4127AD}"/>
              </a:ext>
            </a:extLst>
          </p:cNvPr>
          <p:cNvSpPr txBox="1"/>
          <p:nvPr/>
        </p:nvSpPr>
        <p:spPr>
          <a:xfrm rot="5400000">
            <a:off x="8616451" y="2964816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DeepMind (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55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18B5-5CA9-4BE5-81F5-B6E6F367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42D58-C6F3-4E9C-87FB-8B2E6F23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15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Outperforming humans at Atari games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8DD69F-35F7-48A1-969F-2D3C17C98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2335" y="2287978"/>
            <a:ext cx="8787330" cy="386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8D0D6A-8413-48B2-832F-B3B172746CE3}"/>
              </a:ext>
            </a:extLst>
          </p:cNvPr>
          <p:cNvSpPr txBox="1"/>
          <p:nvPr/>
        </p:nvSpPr>
        <p:spPr>
          <a:xfrm>
            <a:off x="1702335" y="6234945"/>
            <a:ext cx="8265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dirty="0">
                <a:effectLst/>
              </a:rPr>
              <a:t>Agent57: Outperforming the human Atari benchmark. [</a:t>
            </a:r>
            <a:r>
              <a:rPr lang="en-US" sz="2000" b="0" dirty="0" err="1">
                <a:effectLst/>
              </a:rPr>
              <a:t>Puigdomènech</a:t>
            </a:r>
            <a:r>
              <a:rPr lang="en-US" sz="2000" b="0" dirty="0">
                <a:effectLst/>
              </a:rPr>
              <a:t>, 2020] </a:t>
            </a:r>
          </a:p>
        </p:txBody>
      </p:sp>
    </p:spTree>
    <p:extLst>
      <p:ext uri="{BB962C8B-B14F-4D97-AF65-F5344CB8AC3E}">
        <p14:creationId xmlns:p14="http://schemas.microsoft.com/office/powerpoint/2010/main" val="306346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4F7F-4E14-4A79-8C68-0F82D15A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203A6-ECA6-40DC-AAC0-1412BA90E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Training time: </a:t>
            </a:r>
          </a:p>
          <a:p>
            <a:pPr marL="0" indent="0">
              <a:buNone/>
            </a:pPr>
            <a:r>
              <a:rPr lang="en-US" dirty="0"/>
              <a:t>	Learn a prediction model by optimizing over a labeled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Testing time: </a:t>
            </a:r>
          </a:p>
          <a:p>
            <a:pPr marL="0" indent="0">
              <a:buNone/>
            </a:pPr>
            <a:r>
              <a:rPr lang="en-US" dirty="0"/>
              <a:t>	Use the model to perform prediction on new data.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We have to pick the data, the model, and the optimization method. </a:t>
            </a:r>
          </a:p>
        </p:txBody>
      </p:sp>
    </p:spTree>
    <p:extLst>
      <p:ext uri="{BB962C8B-B14F-4D97-AF65-F5344CB8AC3E}">
        <p14:creationId xmlns:p14="http://schemas.microsoft.com/office/powerpoint/2010/main" val="33214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8074-412F-4316-B7D1-525DC709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Terminology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2B4F-6AD5-4502-89F0-571DE936E55C}"/>
              </a:ext>
            </a:extLst>
          </p:cNvPr>
          <p:cNvSpPr/>
          <p:nvPr/>
        </p:nvSpPr>
        <p:spPr>
          <a:xfrm>
            <a:off x="838201" y="1825625"/>
            <a:ext cx="3354658" cy="435133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BDF3E0-AE0F-4C17-AD3F-8DDE4E3F5492}"/>
              </a:ext>
            </a:extLst>
          </p:cNvPr>
          <p:cNvSpPr/>
          <p:nvPr/>
        </p:nvSpPr>
        <p:spPr>
          <a:xfrm>
            <a:off x="4418670" y="1825625"/>
            <a:ext cx="3354659" cy="435133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AF24E3-EB20-496D-B5B1-61A25D2DA382}"/>
              </a:ext>
            </a:extLst>
          </p:cNvPr>
          <p:cNvSpPr/>
          <p:nvPr/>
        </p:nvSpPr>
        <p:spPr>
          <a:xfrm>
            <a:off x="7999141" y="1825625"/>
            <a:ext cx="3354659" cy="4351338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DC6C-3C05-4822-9CEB-EBC9AAB738FE}"/>
              </a:ext>
            </a:extLst>
          </p:cNvPr>
          <p:cNvSpPr txBox="1"/>
          <p:nvPr/>
        </p:nvSpPr>
        <p:spPr>
          <a:xfrm>
            <a:off x="838200" y="2187430"/>
            <a:ext cx="335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74276-AC4E-49DA-9CBB-7A609112179A}"/>
              </a:ext>
            </a:extLst>
          </p:cNvPr>
          <p:cNvSpPr txBox="1"/>
          <p:nvPr/>
        </p:nvSpPr>
        <p:spPr>
          <a:xfrm>
            <a:off x="4418672" y="3429001"/>
            <a:ext cx="3354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78D8E-BE6D-4E72-BC01-D53DCB30B0E9}"/>
              </a:ext>
            </a:extLst>
          </p:cNvPr>
          <p:cNvSpPr txBox="1"/>
          <p:nvPr/>
        </p:nvSpPr>
        <p:spPr>
          <a:xfrm>
            <a:off x="7999141" y="3428999"/>
            <a:ext cx="3354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Reinforcement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1FBD12-45FF-41FB-8D2C-1DA7AE0447AD}"/>
              </a:ext>
            </a:extLst>
          </p:cNvPr>
          <p:cNvSpPr/>
          <p:nvPr/>
        </p:nvSpPr>
        <p:spPr>
          <a:xfrm>
            <a:off x="1026112" y="3264648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50150-7A63-E15F-8530-62E40EC07DE9}"/>
              </a:ext>
            </a:extLst>
          </p:cNvPr>
          <p:cNvSpPr/>
          <p:nvPr/>
        </p:nvSpPr>
        <p:spPr>
          <a:xfrm>
            <a:off x="1026112" y="3990807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5D928-6F97-BBDA-EB85-B68627B75D75}"/>
              </a:ext>
            </a:extLst>
          </p:cNvPr>
          <p:cNvSpPr/>
          <p:nvPr/>
        </p:nvSpPr>
        <p:spPr>
          <a:xfrm>
            <a:off x="1026112" y="4716966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E765FF-70C9-27E5-9439-477124F8C623}"/>
              </a:ext>
            </a:extLst>
          </p:cNvPr>
          <p:cNvSpPr/>
          <p:nvPr/>
        </p:nvSpPr>
        <p:spPr>
          <a:xfrm>
            <a:off x="1026111" y="5433406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Segmentation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830A71-C5A4-6C41-ACD7-01A22CEC51E1}"/>
              </a:ext>
            </a:extLst>
          </p:cNvPr>
          <p:cNvSpPr/>
          <p:nvPr/>
        </p:nvSpPr>
        <p:spPr>
          <a:xfrm rot="5400000">
            <a:off x="2585951" y="4500651"/>
            <a:ext cx="2649030" cy="5057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Block Detector</a:t>
            </a:r>
          </a:p>
        </p:txBody>
      </p:sp>
    </p:spTree>
    <p:extLst>
      <p:ext uri="{BB962C8B-B14F-4D97-AF65-F5344CB8AC3E}">
        <p14:creationId xmlns:p14="http://schemas.microsoft.com/office/powerpoint/2010/main" val="50161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8074-412F-4316-B7D1-525DC709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Terminology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2B4F-6AD5-4502-89F0-571DE936E55C}"/>
              </a:ext>
            </a:extLst>
          </p:cNvPr>
          <p:cNvSpPr/>
          <p:nvPr/>
        </p:nvSpPr>
        <p:spPr>
          <a:xfrm>
            <a:off x="838201" y="1825625"/>
            <a:ext cx="3354658" cy="435133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DC6C-3C05-4822-9CEB-EBC9AAB738FE}"/>
              </a:ext>
            </a:extLst>
          </p:cNvPr>
          <p:cNvSpPr txBox="1"/>
          <p:nvPr/>
        </p:nvSpPr>
        <p:spPr>
          <a:xfrm>
            <a:off x="838200" y="2187430"/>
            <a:ext cx="335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Supervised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1FBD12-45FF-41FB-8D2C-1DA7AE0447AD}"/>
              </a:ext>
            </a:extLst>
          </p:cNvPr>
          <p:cNvSpPr/>
          <p:nvPr/>
        </p:nvSpPr>
        <p:spPr>
          <a:xfrm>
            <a:off x="1026112" y="3264648"/>
            <a:ext cx="3000603" cy="64462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50150-7A63-E15F-8530-62E40EC07DE9}"/>
              </a:ext>
            </a:extLst>
          </p:cNvPr>
          <p:cNvSpPr/>
          <p:nvPr/>
        </p:nvSpPr>
        <p:spPr>
          <a:xfrm>
            <a:off x="1026112" y="3990807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5D928-6F97-BBDA-EB85-B68627B75D75}"/>
              </a:ext>
            </a:extLst>
          </p:cNvPr>
          <p:cNvSpPr/>
          <p:nvPr/>
        </p:nvSpPr>
        <p:spPr>
          <a:xfrm>
            <a:off x="1026112" y="4716966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E765FF-70C9-27E5-9439-477124F8C623}"/>
              </a:ext>
            </a:extLst>
          </p:cNvPr>
          <p:cNvSpPr/>
          <p:nvPr/>
        </p:nvSpPr>
        <p:spPr>
          <a:xfrm>
            <a:off x="1026111" y="5433406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Segmentation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859A3D-5A16-4371-ABF8-A59916EB7060}"/>
              </a:ext>
            </a:extLst>
          </p:cNvPr>
          <p:cNvSpPr>
            <a:spLocks noGrp="1"/>
          </p:cNvSpPr>
          <p:nvPr/>
        </p:nvSpPr>
        <p:spPr>
          <a:xfrm>
            <a:off x="5117284" y="1825625"/>
            <a:ext cx="5812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in this picture?</a:t>
            </a:r>
          </a:p>
        </p:txBody>
      </p:sp>
      <p:pic>
        <p:nvPicPr>
          <p:cNvPr id="15" name="Picture 14" descr="Remarkable&amp;#39;: South Australian surfer with serious shark bite injuries swims  to shore and walks 300m | Sharks | The Guardian">
            <a:extLst>
              <a:ext uri="{FF2B5EF4-FFF2-40B4-BE49-F238E27FC236}">
                <a16:creationId xmlns:a16="http://schemas.microsoft.com/office/drawing/2014/main" id="{AE5C35D9-F964-4DE4-9E87-E0084EA3F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13188" y="2919366"/>
            <a:ext cx="2669308" cy="197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Don&amp;#39;t call them &amp;#39;shark attacks,&amp;#39; scientists say - The San Francisco Examiner">
            <a:extLst>
              <a:ext uri="{FF2B5EF4-FFF2-40B4-BE49-F238E27FC236}">
                <a16:creationId xmlns:a16="http://schemas.microsoft.com/office/drawing/2014/main" id="{EDF43418-7088-418E-BEAE-02A9D2F2D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4973" y="2919366"/>
            <a:ext cx="2150570" cy="197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82757ED6-82FC-4AC0-BA8F-7E301C320312}"/>
              </a:ext>
            </a:extLst>
          </p:cNvPr>
          <p:cNvSpPr txBox="1"/>
          <p:nvPr/>
        </p:nvSpPr>
        <p:spPr>
          <a:xfrm>
            <a:off x="5904091" y="4975225"/>
            <a:ext cx="1337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“shark”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EDD8AF06-E308-44FA-9580-0BCB91AF3506}"/>
              </a:ext>
            </a:extLst>
          </p:cNvPr>
          <p:cNvSpPr txBox="1"/>
          <p:nvPr/>
        </p:nvSpPr>
        <p:spPr>
          <a:xfrm>
            <a:off x="8992914" y="5039277"/>
            <a:ext cx="1384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“shark”</a:t>
            </a:r>
          </a:p>
        </p:txBody>
      </p:sp>
    </p:spTree>
    <p:extLst>
      <p:ext uri="{BB962C8B-B14F-4D97-AF65-F5344CB8AC3E}">
        <p14:creationId xmlns:p14="http://schemas.microsoft.com/office/powerpoint/2010/main" val="218483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8074-412F-4316-B7D1-525DC709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Terminology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2B4F-6AD5-4502-89F0-571DE936E55C}"/>
              </a:ext>
            </a:extLst>
          </p:cNvPr>
          <p:cNvSpPr/>
          <p:nvPr/>
        </p:nvSpPr>
        <p:spPr>
          <a:xfrm>
            <a:off x="838201" y="1825625"/>
            <a:ext cx="3354658" cy="435133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DC6C-3C05-4822-9CEB-EBC9AAB738FE}"/>
              </a:ext>
            </a:extLst>
          </p:cNvPr>
          <p:cNvSpPr txBox="1"/>
          <p:nvPr/>
        </p:nvSpPr>
        <p:spPr>
          <a:xfrm>
            <a:off x="838200" y="2187430"/>
            <a:ext cx="335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Supervised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1FBD12-45FF-41FB-8D2C-1DA7AE0447AD}"/>
              </a:ext>
            </a:extLst>
          </p:cNvPr>
          <p:cNvSpPr/>
          <p:nvPr/>
        </p:nvSpPr>
        <p:spPr>
          <a:xfrm>
            <a:off x="1026112" y="3264648"/>
            <a:ext cx="3000603" cy="64462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50150-7A63-E15F-8530-62E40EC07DE9}"/>
              </a:ext>
            </a:extLst>
          </p:cNvPr>
          <p:cNvSpPr/>
          <p:nvPr/>
        </p:nvSpPr>
        <p:spPr>
          <a:xfrm>
            <a:off x="1026112" y="3990807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5D928-6F97-BBDA-EB85-B68627B75D75}"/>
              </a:ext>
            </a:extLst>
          </p:cNvPr>
          <p:cNvSpPr/>
          <p:nvPr/>
        </p:nvSpPr>
        <p:spPr>
          <a:xfrm>
            <a:off x="1026112" y="4716966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E765FF-70C9-27E5-9439-477124F8C623}"/>
              </a:ext>
            </a:extLst>
          </p:cNvPr>
          <p:cNvSpPr/>
          <p:nvPr/>
        </p:nvSpPr>
        <p:spPr>
          <a:xfrm>
            <a:off x="1026111" y="5433406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Segmentation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859A3D-5A16-4371-ABF8-A59916EB7060}"/>
              </a:ext>
            </a:extLst>
          </p:cNvPr>
          <p:cNvSpPr>
            <a:spLocks noGrp="1"/>
          </p:cNvSpPr>
          <p:nvPr/>
        </p:nvSpPr>
        <p:spPr>
          <a:xfrm>
            <a:off x="5117284" y="1825625"/>
            <a:ext cx="5812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in this picture?</a:t>
            </a:r>
          </a:p>
        </p:txBody>
      </p:sp>
      <p:pic>
        <p:nvPicPr>
          <p:cNvPr id="17" name="Picture 16" descr="Dog - aes WeRateDogs TM Follow @dog_rates Guys... I said DOGS with &quot;shark qualities&quot; or &quot;costumes.&quot; Not actual sharks. This did me a real frighten ...11/10 7:25 PM-26 Jun 2016 13 4,812 10,837">
            <a:extLst>
              <a:ext uri="{FF2B5EF4-FFF2-40B4-BE49-F238E27FC236}">
                <a16:creationId xmlns:a16="http://schemas.microsoft.com/office/drawing/2014/main" id="{70095A1F-3BB8-4F5D-85DB-9ACA289B8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48392" y="3011391"/>
            <a:ext cx="2150570" cy="197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939F1F-60E4-C27D-DE39-98DEA90E67FA}"/>
              </a:ext>
            </a:extLst>
          </p:cNvPr>
          <p:cNvSpPr>
            <a:spLocks noGrp="1"/>
          </p:cNvSpPr>
          <p:nvPr/>
        </p:nvSpPr>
        <p:spPr>
          <a:xfrm>
            <a:off x="5117284" y="5039277"/>
            <a:ext cx="5812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Input: Images</a:t>
            </a:r>
          </a:p>
          <a:p>
            <a:r>
              <a:rPr lang="en-US" dirty="0"/>
              <a:t>Labels: Tags</a:t>
            </a:r>
          </a:p>
        </p:txBody>
      </p:sp>
    </p:spTree>
    <p:extLst>
      <p:ext uri="{BB962C8B-B14F-4D97-AF65-F5344CB8AC3E}">
        <p14:creationId xmlns:p14="http://schemas.microsoft.com/office/powerpoint/2010/main" val="289366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63EF3-EFD0-47CF-AFE6-B90CEDCDF5EA}"/>
              </a:ext>
            </a:extLst>
          </p:cNvPr>
          <p:cNvGrpSpPr/>
          <p:nvPr/>
        </p:nvGrpSpPr>
        <p:grpSpPr>
          <a:xfrm>
            <a:off x="5658166" y="2446165"/>
            <a:ext cx="5129563" cy="3847172"/>
            <a:chOff x="4977945" y="2446165"/>
            <a:chExt cx="5129563" cy="3847172"/>
          </a:xfrm>
        </p:grpSpPr>
        <p:pic>
          <p:nvPicPr>
            <p:cNvPr id="4" name="Google Shape;111;p22">
              <a:extLst>
                <a:ext uri="{FF2B5EF4-FFF2-40B4-BE49-F238E27FC236}">
                  <a16:creationId xmlns:a16="http://schemas.microsoft.com/office/drawing/2014/main" id="{B8C6CC89-217D-489B-A16E-BD4090963E7C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945" y="2446165"/>
              <a:ext cx="5129563" cy="3847171"/>
            </a:xfrm>
            <a:prstGeom prst="rect">
              <a:avLst/>
            </a:prstGeom>
            <a:noFill/>
            <a:ln w="57150">
              <a:noFill/>
            </a:ln>
          </p:spPr>
        </p:pic>
        <p:sp>
          <p:nvSpPr>
            <p:cNvPr id="5" name="Google Shape;113;p22">
              <a:extLst>
                <a:ext uri="{FF2B5EF4-FFF2-40B4-BE49-F238E27FC236}">
                  <a16:creationId xmlns:a16="http://schemas.microsoft.com/office/drawing/2014/main" id="{DD5B88BC-C375-4EA0-911A-C23D82852734}"/>
                </a:ext>
              </a:extLst>
            </p:cNvPr>
            <p:cNvSpPr/>
            <p:nvPr/>
          </p:nvSpPr>
          <p:spPr>
            <a:xfrm>
              <a:off x="9148576" y="2481751"/>
              <a:ext cx="769361" cy="1425322"/>
            </a:xfrm>
            <a:prstGeom prst="rect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;p22">
              <a:extLst>
                <a:ext uri="{FF2B5EF4-FFF2-40B4-BE49-F238E27FC236}">
                  <a16:creationId xmlns:a16="http://schemas.microsoft.com/office/drawing/2014/main" id="{4D10534F-4665-45EB-98F2-4E21D1C39658}"/>
                </a:ext>
              </a:extLst>
            </p:cNvPr>
            <p:cNvSpPr/>
            <p:nvPr/>
          </p:nvSpPr>
          <p:spPr>
            <a:xfrm>
              <a:off x="5223346" y="3238001"/>
              <a:ext cx="2275354" cy="3055336"/>
            </a:xfrm>
            <a:prstGeom prst="rect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17;p22">
            <a:extLst>
              <a:ext uri="{FF2B5EF4-FFF2-40B4-BE49-F238E27FC236}">
                <a16:creationId xmlns:a16="http://schemas.microsoft.com/office/drawing/2014/main" id="{065B6D28-8A10-4868-849C-5E25DC454891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21" y="354150"/>
            <a:ext cx="3317229" cy="2487933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19;p22">
            <a:extLst>
              <a:ext uri="{FF2B5EF4-FFF2-40B4-BE49-F238E27FC236}">
                <a16:creationId xmlns:a16="http://schemas.microsoft.com/office/drawing/2014/main" id="{10D6E2E4-BEE3-4997-A63D-C4CE952673C5}"/>
              </a:ext>
            </a:extLst>
          </p:cNvPr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739" y="354150"/>
            <a:ext cx="2855336" cy="2141538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7BA6D37-1C46-4EB3-A0A8-FE8D17D31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0" y="2855216"/>
            <a:ext cx="5256650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2ECA0-26A5-40E7-B1E2-9E6811FE3C84}"/>
              </a:ext>
            </a:extLst>
          </p:cNvPr>
          <p:cNvSpPr txBox="1"/>
          <p:nvPr/>
        </p:nvSpPr>
        <p:spPr>
          <a:xfrm>
            <a:off x="629151" y="875290"/>
            <a:ext cx="3601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can we make a robot see?</a:t>
            </a:r>
          </a:p>
        </p:txBody>
      </p:sp>
    </p:spTree>
    <p:extLst>
      <p:ext uri="{BB962C8B-B14F-4D97-AF65-F5344CB8AC3E}">
        <p14:creationId xmlns:p14="http://schemas.microsoft.com/office/powerpoint/2010/main" val="1576129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8074-412F-4316-B7D1-525DC709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Terminology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2B4F-6AD5-4502-89F0-571DE936E55C}"/>
              </a:ext>
            </a:extLst>
          </p:cNvPr>
          <p:cNvSpPr/>
          <p:nvPr/>
        </p:nvSpPr>
        <p:spPr>
          <a:xfrm>
            <a:off x="838201" y="1825625"/>
            <a:ext cx="3354658" cy="435133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DC6C-3C05-4822-9CEB-EBC9AAB738FE}"/>
              </a:ext>
            </a:extLst>
          </p:cNvPr>
          <p:cNvSpPr txBox="1"/>
          <p:nvPr/>
        </p:nvSpPr>
        <p:spPr>
          <a:xfrm>
            <a:off x="838200" y="2187430"/>
            <a:ext cx="335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Supervised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1FBD12-45FF-41FB-8D2C-1DA7AE0447AD}"/>
              </a:ext>
            </a:extLst>
          </p:cNvPr>
          <p:cNvSpPr/>
          <p:nvPr/>
        </p:nvSpPr>
        <p:spPr>
          <a:xfrm>
            <a:off x="1026112" y="3264648"/>
            <a:ext cx="3000603" cy="6446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50150-7A63-E15F-8530-62E40EC07DE9}"/>
              </a:ext>
            </a:extLst>
          </p:cNvPr>
          <p:cNvSpPr/>
          <p:nvPr/>
        </p:nvSpPr>
        <p:spPr>
          <a:xfrm>
            <a:off x="1026112" y="3990807"/>
            <a:ext cx="3000603" cy="64462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5D928-6F97-BBDA-EB85-B68627B75D75}"/>
              </a:ext>
            </a:extLst>
          </p:cNvPr>
          <p:cNvSpPr/>
          <p:nvPr/>
        </p:nvSpPr>
        <p:spPr>
          <a:xfrm>
            <a:off x="1026112" y="4716966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E765FF-70C9-27E5-9439-477124F8C623}"/>
              </a:ext>
            </a:extLst>
          </p:cNvPr>
          <p:cNvSpPr/>
          <p:nvPr/>
        </p:nvSpPr>
        <p:spPr>
          <a:xfrm>
            <a:off x="1026111" y="5433406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Segmentation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859A3D-5A16-4371-ABF8-A59916EB7060}"/>
              </a:ext>
            </a:extLst>
          </p:cNvPr>
          <p:cNvSpPr>
            <a:spLocks noGrp="1"/>
          </p:cNvSpPr>
          <p:nvPr/>
        </p:nvSpPr>
        <p:spPr>
          <a:xfrm>
            <a:off x="5117284" y="1537696"/>
            <a:ext cx="5812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Where are the objects?</a:t>
            </a:r>
          </a:p>
        </p:txBody>
      </p:sp>
      <p:pic>
        <p:nvPicPr>
          <p:cNvPr id="5" name="Picture 4" descr="Remarkable&amp;#39;: South Australian surfer with serious shark bite injuries swims  to shore and walks 300m | Sharks | The Guardian">
            <a:extLst>
              <a:ext uri="{FF2B5EF4-FFF2-40B4-BE49-F238E27FC236}">
                <a16:creationId xmlns:a16="http://schemas.microsoft.com/office/drawing/2014/main" id="{8A608743-5557-AD8F-102B-B4EC5A4EB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7284" y="3340499"/>
            <a:ext cx="2669308" cy="197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9358A3-2ED7-A708-A986-4624AE91839F}"/>
              </a:ext>
            </a:extLst>
          </p:cNvPr>
          <p:cNvSpPr/>
          <p:nvPr/>
        </p:nvSpPr>
        <p:spPr>
          <a:xfrm>
            <a:off x="5228209" y="3735602"/>
            <a:ext cx="2447457" cy="143084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dirty="0"/>
              <a:t>Shark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993B0-CEF5-4089-A25C-F588B6059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t="11815" r="7053" b="11730"/>
          <a:stretch/>
        </p:blipFill>
        <p:spPr bwMode="auto">
          <a:xfrm>
            <a:off x="8207370" y="2986093"/>
            <a:ext cx="3277914" cy="245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95756CC-5C1C-9B9A-ABDB-0F9F53A4611B}"/>
              </a:ext>
            </a:extLst>
          </p:cNvPr>
          <p:cNvSpPr>
            <a:spLocks noGrp="1"/>
          </p:cNvSpPr>
          <p:nvPr/>
        </p:nvSpPr>
        <p:spPr>
          <a:xfrm>
            <a:off x="5025005" y="5415246"/>
            <a:ext cx="5812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Input: Images</a:t>
            </a:r>
          </a:p>
          <a:p>
            <a:r>
              <a:rPr lang="en-US" dirty="0"/>
              <a:t>Labels: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298467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8074-412F-4316-B7D1-525DC709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Terminology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2B4F-6AD5-4502-89F0-571DE936E55C}"/>
              </a:ext>
            </a:extLst>
          </p:cNvPr>
          <p:cNvSpPr/>
          <p:nvPr/>
        </p:nvSpPr>
        <p:spPr>
          <a:xfrm>
            <a:off x="838201" y="1825625"/>
            <a:ext cx="3354658" cy="435133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DC6C-3C05-4822-9CEB-EBC9AAB738FE}"/>
              </a:ext>
            </a:extLst>
          </p:cNvPr>
          <p:cNvSpPr txBox="1"/>
          <p:nvPr/>
        </p:nvSpPr>
        <p:spPr>
          <a:xfrm>
            <a:off x="838200" y="2187430"/>
            <a:ext cx="335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Supervised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1FBD12-45FF-41FB-8D2C-1DA7AE0447AD}"/>
              </a:ext>
            </a:extLst>
          </p:cNvPr>
          <p:cNvSpPr/>
          <p:nvPr/>
        </p:nvSpPr>
        <p:spPr>
          <a:xfrm>
            <a:off x="1026112" y="3264648"/>
            <a:ext cx="3000603" cy="6446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50150-7A63-E15F-8530-62E40EC07DE9}"/>
              </a:ext>
            </a:extLst>
          </p:cNvPr>
          <p:cNvSpPr/>
          <p:nvPr/>
        </p:nvSpPr>
        <p:spPr>
          <a:xfrm>
            <a:off x="1026112" y="3990807"/>
            <a:ext cx="3000603" cy="6446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5D928-6F97-BBDA-EB85-B68627B75D75}"/>
              </a:ext>
            </a:extLst>
          </p:cNvPr>
          <p:cNvSpPr/>
          <p:nvPr/>
        </p:nvSpPr>
        <p:spPr>
          <a:xfrm>
            <a:off x="1026112" y="4716966"/>
            <a:ext cx="3000603" cy="64462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E765FF-70C9-27E5-9439-477124F8C623}"/>
              </a:ext>
            </a:extLst>
          </p:cNvPr>
          <p:cNvSpPr/>
          <p:nvPr/>
        </p:nvSpPr>
        <p:spPr>
          <a:xfrm>
            <a:off x="1026111" y="5433406"/>
            <a:ext cx="3000603" cy="64462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Segmentation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859A3D-5A16-4371-ABF8-A59916EB7060}"/>
              </a:ext>
            </a:extLst>
          </p:cNvPr>
          <p:cNvSpPr>
            <a:spLocks noGrp="1"/>
          </p:cNvSpPr>
          <p:nvPr/>
        </p:nvSpPr>
        <p:spPr>
          <a:xfrm>
            <a:off x="4525266" y="1557714"/>
            <a:ext cx="7473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each pixel’s label?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6EEFBA-BDBA-8350-8E19-6104ACF2A968}"/>
              </a:ext>
            </a:extLst>
          </p:cNvPr>
          <p:cNvSpPr>
            <a:spLocks noGrp="1"/>
          </p:cNvSpPr>
          <p:nvPr/>
        </p:nvSpPr>
        <p:spPr>
          <a:xfrm>
            <a:off x="5025005" y="5514181"/>
            <a:ext cx="5812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Input: Images</a:t>
            </a:r>
          </a:p>
          <a:p>
            <a:r>
              <a:rPr lang="en-US" dirty="0"/>
              <a:t>Labels: Masks</a:t>
            </a:r>
          </a:p>
        </p:txBody>
      </p:sp>
      <p:pic>
        <p:nvPicPr>
          <p:cNvPr id="16" name="Picture 15" descr="A picture containing text, way, road, highway&#10;&#10;Description automatically generated">
            <a:extLst>
              <a:ext uri="{FF2B5EF4-FFF2-40B4-BE49-F238E27FC236}">
                <a16:creationId xmlns:a16="http://schemas.microsoft.com/office/drawing/2014/main" id="{850F1593-DB8E-85C2-E09C-803469C8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36" y="2559828"/>
            <a:ext cx="5087924" cy="28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1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8074-412F-4316-B7D1-525DC709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Terminology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2B4F-6AD5-4502-89F0-571DE936E55C}"/>
              </a:ext>
            </a:extLst>
          </p:cNvPr>
          <p:cNvSpPr/>
          <p:nvPr/>
        </p:nvSpPr>
        <p:spPr>
          <a:xfrm>
            <a:off x="838201" y="1825625"/>
            <a:ext cx="3354658" cy="435133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DC6C-3C05-4822-9CEB-EBC9AAB738FE}"/>
              </a:ext>
            </a:extLst>
          </p:cNvPr>
          <p:cNvSpPr txBox="1"/>
          <p:nvPr/>
        </p:nvSpPr>
        <p:spPr>
          <a:xfrm>
            <a:off x="838200" y="2187430"/>
            <a:ext cx="335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Supervised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1FBD12-45FF-41FB-8D2C-1DA7AE0447AD}"/>
              </a:ext>
            </a:extLst>
          </p:cNvPr>
          <p:cNvSpPr/>
          <p:nvPr/>
        </p:nvSpPr>
        <p:spPr>
          <a:xfrm>
            <a:off x="1026112" y="3264648"/>
            <a:ext cx="3000603" cy="6446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50150-7A63-E15F-8530-62E40EC07DE9}"/>
              </a:ext>
            </a:extLst>
          </p:cNvPr>
          <p:cNvSpPr/>
          <p:nvPr/>
        </p:nvSpPr>
        <p:spPr>
          <a:xfrm>
            <a:off x="1026112" y="3990807"/>
            <a:ext cx="3000603" cy="6446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5D928-6F97-BBDA-EB85-B68627B75D75}"/>
              </a:ext>
            </a:extLst>
          </p:cNvPr>
          <p:cNvSpPr/>
          <p:nvPr/>
        </p:nvSpPr>
        <p:spPr>
          <a:xfrm>
            <a:off x="1026112" y="4716966"/>
            <a:ext cx="3000603" cy="6446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E765FF-70C9-27E5-9439-477124F8C623}"/>
              </a:ext>
            </a:extLst>
          </p:cNvPr>
          <p:cNvSpPr/>
          <p:nvPr/>
        </p:nvSpPr>
        <p:spPr>
          <a:xfrm>
            <a:off x="1026111" y="5433406"/>
            <a:ext cx="3000603" cy="64462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Segmentation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859A3D-5A16-4371-ABF8-A59916EB7060}"/>
              </a:ext>
            </a:extLst>
          </p:cNvPr>
          <p:cNvSpPr>
            <a:spLocks noGrp="1"/>
          </p:cNvSpPr>
          <p:nvPr/>
        </p:nvSpPr>
        <p:spPr>
          <a:xfrm>
            <a:off x="5025005" y="1557714"/>
            <a:ext cx="5033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Disambiguate every object in the scene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192F29-78C6-495F-8DB1-3CC9EC1C8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8903" r="11299" b="19275"/>
          <a:stretch/>
        </p:blipFill>
        <p:spPr bwMode="auto">
          <a:xfrm>
            <a:off x="6466093" y="2853841"/>
            <a:ext cx="3592307" cy="268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6EEFBA-BDBA-8350-8E19-6104ACF2A968}"/>
              </a:ext>
            </a:extLst>
          </p:cNvPr>
          <p:cNvSpPr>
            <a:spLocks noGrp="1"/>
          </p:cNvSpPr>
          <p:nvPr/>
        </p:nvSpPr>
        <p:spPr>
          <a:xfrm>
            <a:off x="5025005" y="5514181"/>
            <a:ext cx="5812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Input: Images</a:t>
            </a:r>
          </a:p>
          <a:p>
            <a:r>
              <a:rPr lang="en-US" dirty="0"/>
              <a:t>Labels: Masks, Instances</a:t>
            </a:r>
          </a:p>
        </p:txBody>
      </p:sp>
    </p:spTree>
    <p:extLst>
      <p:ext uri="{BB962C8B-B14F-4D97-AF65-F5344CB8AC3E}">
        <p14:creationId xmlns:p14="http://schemas.microsoft.com/office/powerpoint/2010/main" val="356937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8074-412F-4316-B7D1-525DC709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Terminology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2B4F-6AD5-4502-89F0-571DE936E55C}"/>
              </a:ext>
            </a:extLst>
          </p:cNvPr>
          <p:cNvSpPr/>
          <p:nvPr/>
        </p:nvSpPr>
        <p:spPr>
          <a:xfrm>
            <a:off x="838201" y="1825625"/>
            <a:ext cx="3354658" cy="435133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DC6C-3C05-4822-9CEB-EBC9AAB738FE}"/>
              </a:ext>
            </a:extLst>
          </p:cNvPr>
          <p:cNvSpPr txBox="1"/>
          <p:nvPr/>
        </p:nvSpPr>
        <p:spPr>
          <a:xfrm>
            <a:off x="838200" y="2187430"/>
            <a:ext cx="335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Supervised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1FBD12-45FF-41FB-8D2C-1DA7AE0447AD}"/>
              </a:ext>
            </a:extLst>
          </p:cNvPr>
          <p:cNvSpPr/>
          <p:nvPr/>
        </p:nvSpPr>
        <p:spPr>
          <a:xfrm>
            <a:off x="1026112" y="3264648"/>
            <a:ext cx="3000603" cy="6446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50150-7A63-E15F-8530-62E40EC07DE9}"/>
              </a:ext>
            </a:extLst>
          </p:cNvPr>
          <p:cNvSpPr/>
          <p:nvPr/>
        </p:nvSpPr>
        <p:spPr>
          <a:xfrm>
            <a:off x="1026112" y="3990807"/>
            <a:ext cx="3000603" cy="6446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5D928-6F97-BBDA-EB85-B68627B75D75}"/>
              </a:ext>
            </a:extLst>
          </p:cNvPr>
          <p:cNvSpPr/>
          <p:nvPr/>
        </p:nvSpPr>
        <p:spPr>
          <a:xfrm>
            <a:off x="1026112" y="4716966"/>
            <a:ext cx="3000603" cy="6446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E765FF-70C9-27E5-9439-477124F8C623}"/>
              </a:ext>
            </a:extLst>
          </p:cNvPr>
          <p:cNvSpPr/>
          <p:nvPr/>
        </p:nvSpPr>
        <p:spPr>
          <a:xfrm>
            <a:off x="1026111" y="5433406"/>
            <a:ext cx="3000603" cy="6446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Segmentation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C97F92-F0ED-8A85-62EC-4A1B89EDD7A3}"/>
              </a:ext>
            </a:extLst>
          </p:cNvPr>
          <p:cNvSpPr/>
          <p:nvPr/>
        </p:nvSpPr>
        <p:spPr>
          <a:xfrm rot="5400000">
            <a:off x="2585951" y="4500651"/>
            <a:ext cx="2649030" cy="5057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Block Detector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6984F7-CB0A-669F-EEBD-8CCC0542EB3B}"/>
              </a:ext>
            </a:extLst>
          </p:cNvPr>
          <p:cNvSpPr>
            <a:spLocks noGrp="1"/>
          </p:cNvSpPr>
          <p:nvPr/>
        </p:nvSpPr>
        <p:spPr>
          <a:xfrm>
            <a:off x="5092749" y="1825625"/>
            <a:ext cx="5812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All of these require </a:t>
            </a:r>
            <a:r>
              <a:rPr lang="en-US" dirty="0">
                <a:solidFill>
                  <a:schemeClr val="accent1"/>
                </a:solidFill>
              </a:rPr>
              <a:t>Training Data </a:t>
            </a:r>
            <a:r>
              <a:rPr lang="en-US" dirty="0"/>
              <a:t>(maybe lots)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ABCEC6-B52F-C39B-925F-36AF853DFEC6}"/>
              </a:ext>
            </a:extLst>
          </p:cNvPr>
          <p:cNvSpPr>
            <a:spLocks noGrp="1"/>
          </p:cNvSpPr>
          <p:nvPr/>
        </p:nvSpPr>
        <p:spPr>
          <a:xfrm>
            <a:off x="5092748" y="3322642"/>
            <a:ext cx="5812787" cy="2854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acquire?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Hand Labels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Generative Inference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Heuristic/Non-ML 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28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065A-F960-485A-9348-8E05B500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 Crash Course: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46E3-D4AD-4FAC-8CEB-A410447F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perceptron</a:t>
            </a:r>
            <a:r>
              <a:rPr lang="en-US" dirty="0"/>
              <a:t> is an algorithm for binary (linear!)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B2F9E38-1329-46C1-B3E8-00D4347980F2}"/>
                  </a:ext>
                </a:extLst>
              </p:cNvPr>
              <p:cNvSpPr txBox="1"/>
              <p:nvPr/>
            </p:nvSpPr>
            <p:spPr>
              <a:xfrm>
                <a:off x="6839330" y="4151811"/>
                <a:ext cx="4934765" cy="961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1     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B2F9E38-1329-46C1-B3E8-00D434798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330" y="4151811"/>
                <a:ext cx="4934765" cy="961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2E842A77-F0DF-4801-8BDF-4DAB1289F7F8}"/>
              </a:ext>
            </a:extLst>
          </p:cNvPr>
          <p:cNvGrpSpPr/>
          <p:nvPr/>
        </p:nvGrpSpPr>
        <p:grpSpPr>
          <a:xfrm>
            <a:off x="1070603" y="3017705"/>
            <a:ext cx="5768727" cy="3208913"/>
            <a:chOff x="1070603" y="3017705"/>
            <a:chExt cx="5768727" cy="3208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AFCCFBF-3797-43C3-9379-3A3B9D48D7F8}"/>
                    </a:ext>
                  </a:extLst>
                </p:cNvPr>
                <p:cNvSpPr/>
                <p:nvPr/>
              </p:nvSpPr>
              <p:spPr>
                <a:xfrm>
                  <a:off x="2911516" y="4154757"/>
                  <a:ext cx="1024349" cy="10241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4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DAFCCFBF-3797-43C3-9379-3A3B9D48D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516" y="4154757"/>
                  <a:ext cx="1024349" cy="10241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437E6A-3FBF-4F28-9966-EE5A062964E7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1247639" y="3082242"/>
              <a:ext cx="1813889" cy="122249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ED066A-6B50-42C0-B4B9-97647AB9987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250810" y="4663131"/>
              <a:ext cx="1660706" cy="369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972F57E-D8E0-4617-B231-76B0CD9F61EE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V="1">
              <a:off x="1247639" y="5028905"/>
              <a:ext cx="1813889" cy="119771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707564C-9500-4AA3-88A0-BCF43A567664}"/>
                    </a:ext>
                  </a:extLst>
                </p:cNvPr>
                <p:cNvSpPr txBox="1"/>
                <p:nvPr/>
              </p:nvSpPr>
              <p:spPr>
                <a:xfrm rot="2047059">
                  <a:off x="1285159" y="3017705"/>
                  <a:ext cx="1337417" cy="4769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707564C-9500-4AA3-88A0-BCF43A567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47059">
                  <a:off x="1285159" y="3017705"/>
                  <a:ext cx="1337417" cy="476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4FFD9D9-1806-4810-A22A-72A3AFEB9B2A}"/>
                    </a:ext>
                  </a:extLst>
                </p:cNvPr>
                <p:cNvSpPr txBox="1"/>
                <p:nvPr/>
              </p:nvSpPr>
              <p:spPr>
                <a:xfrm>
                  <a:off x="1220496" y="4162697"/>
                  <a:ext cx="1337417" cy="4769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4FFD9D9-1806-4810-A22A-72A3AFEB9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0496" y="4162697"/>
                  <a:ext cx="1337417" cy="4769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DE04B4-E7EC-472A-8567-407DD9AD51D8}"/>
                    </a:ext>
                  </a:extLst>
                </p:cNvPr>
                <p:cNvSpPr txBox="1"/>
                <p:nvPr/>
              </p:nvSpPr>
              <p:spPr>
                <a:xfrm rot="19600773">
                  <a:off x="1070603" y="5377953"/>
                  <a:ext cx="1337417" cy="4769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DE04B4-E7EC-472A-8567-407DD9AD5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00773">
                  <a:off x="1070603" y="5377953"/>
                  <a:ext cx="1337417" cy="47699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54AC0E-4832-484E-A9E2-069AA957A452}"/>
                </a:ext>
              </a:extLst>
            </p:cNvPr>
            <p:cNvCxnSpPr>
              <a:cxnSpLocks/>
              <a:stCxn id="4" idx="6"/>
              <a:endCxn id="20" idx="2"/>
            </p:cNvCxnSpPr>
            <p:nvPr/>
          </p:nvCxnSpPr>
          <p:spPr>
            <a:xfrm flipV="1">
              <a:off x="3935865" y="4654996"/>
              <a:ext cx="696025" cy="11825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7B61E4-464A-40F7-A37A-F090711E775C}"/>
                </a:ext>
              </a:extLst>
            </p:cNvPr>
            <p:cNvSpPr/>
            <p:nvPr/>
          </p:nvSpPr>
          <p:spPr>
            <a:xfrm>
              <a:off x="4631890" y="4142932"/>
              <a:ext cx="1024349" cy="10241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A492CED-027F-4027-975C-2B89F0115033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>
              <a:off x="5656239" y="4654996"/>
              <a:ext cx="1183091" cy="11824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B4BC47C-1D36-44A2-A1FC-41A3F9CDAB62}"/>
                </a:ext>
              </a:extLst>
            </p:cNvPr>
            <p:cNvGrpSpPr/>
            <p:nvPr/>
          </p:nvGrpSpPr>
          <p:grpSpPr>
            <a:xfrm>
              <a:off x="4748618" y="4313971"/>
              <a:ext cx="816746" cy="682049"/>
              <a:chOff x="8571729" y="5241187"/>
              <a:chExt cx="816746" cy="682049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AA01435-FDC7-4B93-B575-A77C284990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1729" y="5619914"/>
                <a:ext cx="8167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043EEA5-3845-4076-AF03-F8556270C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8320" y="5241187"/>
                <a:ext cx="0" cy="6820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86E5B3D-A3C0-47A5-99C5-B620A6D1F8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5056" y="5481910"/>
                <a:ext cx="0" cy="31555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9E61220-5B73-4AB5-8FCF-9345DCF49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5056" y="5481910"/>
                <a:ext cx="26221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E3BA13-761E-46B9-B160-8DBD952A7C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2846" y="5785581"/>
                <a:ext cx="26221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4DC667-2212-4E13-9E4A-4A341B1BA784}"/>
                    </a:ext>
                  </a:extLst>
                </p:cNvPr>
                <p:cNvSpPr txBox="1"/>
                <p:nvPr/>
              </p:nvSpPr>
              <p:spPr>
                <a:xfrm>
                  <a:off x="3882821" y="4193330"/>
                  <a:ext cx="7235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4DC667-2212-4E13-9E4A-4A341B1BA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2821" y="4193330"/>
                  <a:ext cx="72359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8D63A-65AE-4169-8E55-974A6ED9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F0E7D-A1D5-D1CF-9281-EBD8D2925A5A}"/>
              </a:ext>
            </a:extLst>
          </p:cNvPr>
          <p:cNvSpPr/>
          <p:nvPr/>
        </p:nvSpPr>
        <p:spPr>
          <a:xfrm>
            <a:off x="4572222" y="4065755"/>
            <a:ext cx="1248631" cy="196813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b"/>
          <a:lstStyle/>
          <a:p>
            <a:pPr algn="ctr"/>
            <a:r>
              <a:rPr lang="en-US" dirty="0"/>
              <a:t>Activation 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4D1D1-0FD6-5774-97C0-D98A85A439E9}"/>
              </a:ext>
            </a:extLst>
          </p:cNvPr>
          <p:cNvSpPr/>
          <p:nvPr/>
        </p:nvSpPr>
        <p:spPr>
          <a:xfrm>
            <a:off x="676203" y="3804990"/>
            <a:ext cx="1248631" cy="76425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23D85-27EB-3474-5728-0B1D14FD4CD2}"/>
              </a:ext>
            </a:extLst>
          </p:cNvPr>
          <p:cNvSpPr/>
          <p:nvPr/>
        </p:nvSpPr>
        <p:spPr>
          <a:xfrm>
            <a:off x="3961339" y="3496235"/>
            <a:ext cx="562366" cy="110989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/>
          <a:lstStyle/>
          <a:p>
            <a:pPr algn="ctr"/>
            <a:r>
              <a:rPr lang="en-US" dirty="0"/>
              <a:t>Bias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0841-82E8-4F88-E561-FF3F7550D770}"/>
              </a:ext>
            </a:extLst>
          </p:cNvPr>
          <p:cNvSpPr/>
          <p:nvPr/>
        </p:nvSpPr>
        <p:spPr>
          <a:xfrm>
            <a:off x="1877872" y="3190455"/>
            <a:ext cx="1492858" cy="46166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/>
          <a:lstStyle/>
          <a:p>
            <a:pPr algn="r"/>
            <a:r>
              <a:rPr lang="en-US" dirty="0"/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116275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065A-F960-485A-9348-8E05B500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 Crash Course: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46E3-D4AD-4FAC-8CEB-A410447F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build a multi-class linear classifier as multiple </a:t>
            </a:r>
            <a:r>
              <a:rPr lang="en-US" dirty="0" err="1"/>
              <a:t>perceptrons</a:t>
            </a:r>
            <a:r>
              <a:rPr lang="en-US" dirty="0"/>
              <a:t> (without the            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FCCFBF-3797-43C3-9379-3A3B9D48D7F8}"/>
                  </a:ext>
                </a:extLst>
              </p:cNvPr>
              <p:cNvSpPr/>
              <p:nvPr/>
            </p:nvSpPr>
            <p:spPr>
              <a:xfrm>
                <a:off x="5030531" y="3026454"/>
                <a:ext cx="774073" cy="77390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FCCFBF-3797-43C3-9379-3A3B9D48D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31" y="3026454"/>
                <a:ext cx="774073" cy="7739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437E6A-3FBF-4F28-9966-EE5A062964E7}"/>
              </a:ext>
            </a:extLst>
          </p:cNvPr>
          <p:cNvCxnSpPr>
            <a:cxnSpLocks/>
            <a:stCxn id="40" idx="6"/>
            <a:endCxn id="4" idx="2"/>
          </p:cNvCxnSpPr>
          <p:nvPr/>
        </p:nvCxnSpPr>
        <p:spPr>
          <a:xfrm flipV="1">
            <a:off x="2955173" y="3413407"/>
            <a:ext cx="2075358" cy="45608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ED066A-6B50-42C0-B4B9-97647AB9987E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 flipV="1">
            <a:off x="2955173" y="3413407"/>
            <a:ext cx="2075358" cy="145153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72F57E-D8E0-4617-B231-76B0CD9F61EE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2955173" y="3413407"/>
            <a:ext cx="2075358" cy="244697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54AC0E-4832-484E-A9E2-069AA957A452}"/>
              </a:ext>
            </a:extLst>
          </p:cNvPr>
          <p:cNvCxnSpPr>
            <a:cxnSpLocks/>
            <a:stCxn id="4" idx="6"/>
            <a:endCxn id="55" idx="2"/>
          </p:cNvCxnSpPr>
          <p:nvPr/>
        </p:nvCxnSpPr>
        <p:spPr>
          <a:xfrm>
            <a:off x="5804604" y="3413407"/>
            <a:ext cx="1528356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E057AC0-5DA0-4DEF-BCC8-10F4515B0EF2}"/>
                  </a:ext>
                </a:extLst>
              </p:cNvPr>
              <p:cNvSpPr/>
              <p:nvPr/>
            </p:nvSpPr>
            <p:spPr>
              <a:xfrm>
                <a:off x="2347928" y="3552918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E057AC0-5DA0-4DEF-BCC8-10F4515B0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28" y="3552918"/>
                <a:ext cx="607245" cy="6331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62048D0-8856-4D55-AF62-4CEC1F62EA92}"/>
                  </a:ext>
                </a:extLst>
              </p:cNvPr>
              <p:cNvSpPr/>
              <p:nvPr/>
            </p:nvSpPr>
            <p:spPr>
              <a:xfrm>
                <a:off x="2347928" y="4548362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62048D0-8856-4D55-AF62-4CEC1F62E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28" y="4548362"/>
                <a:ext cx="607245" cy="6331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339630C-7CB5-4F16-A612-03318522C771}"/>
                  </a:ext>
                </a:extLst>
              </p:cNvPr>
              <p:cNvSpPr/>
              <p:nvPr/>
            </p:nvSpPr>
            <p:spPr>
              <a:xfrm>
                <a:off x="2347928" y="5543808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339630C-7CB5-4F16-A612-03318522C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28" y="5543808"/>
                <a:ext cx="607245" cy="6331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DF6256-C98C-4818-932D-AD731E95527C}"/>
                  </a:ext>
                </a:extLst>
              </p:cNvPr>
              <p:cNvSpPr/>
              <p:nvPr/>
            </p:nvSpPr>
            <p:spPr>
              <a:xfrm>
                <a:off x="7332960" y="3096829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DF6256-C98C-4818-932D-AD731E955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960" y="3096829"/>
                <a:ext cx="607245" cy="6331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C030BAA8-3EFA-48C8-90EB-F656F4DE081A}"/>
              </a:ext>
            </a:extLst>
          </p:cNvPr>
          <p:cNvGrpSpPr/>
          <p:nvPr/>
        </p:nvGrpSpPr>
        <p:grpSpPr>
          <a:xfrm>
            <a:off x="2916972" y="2228367"/>
            <a:ext cx="643893" cy="537703"/>
            <a:chOff x="8571729" y="5241187"/>
            <a:chExt cx="816746" cy="68204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260AFB2-645C-4C6B-8991-FCEBBC11F12F}"/>
                </a:ext>
              </a:extLst>
            </p:cNvPr>
            <p:cNvCxnSpPr>
              <a:cxnSpLocks/>
            </p:cNvCxnSpPr>
            <p:nvPr/>
          </p:nvCxnSpPr>
          <p:spPr>
            <a:xfrm>
              <a:off x="8571729" y="5619914"/>
              <a:ext cx="8167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9A408AA-B920-40B6-BDF7-371993521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8320" y="5241187"/>
              <a:ext cx="0" cy="682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84B0A-AE66-4CC8-A6A6-0189E67E4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056" y="5481910"/>
              <a:ext cx="0" cy="3155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2FA6217-C9D0-4092-B4E9-78D51FA73E97}"/>
                </a:ext>
              </a:extLst>
            </p:cNvPr>
            <p:cNvCxnSpPr>
              <a:cxnSpLocks/>
            </p:cNvCxnSpPr>
            <p:nvPr/>
          </p:nvCxnSpPr>
          <p:spPr>
            <a:xfrm>
              <a:off x="8935056" y="5481910"/>
              <a:ext cx="26221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3AF3E63-130A-49ED-AB74-922E7EB49837}"/>
                </a:ext>
              </a:extLst>
            </p:cNvPr>
            <p:cNvCxnSpPr>
              <a:cxnSpLocks/>
            </p:cNvCxnSpPr>
            <p:nvPr/>
          </p:nvCxnSpPr>
          <p:spPr>
            <a:xfrm>
              <a:off x="8672846" y="5785581"/>
              <a:ext cx="26221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3965355-5D4F-445E-BFD5-A3953349C0F8}"/>
                  </a:ext>
                </a:extLst>
              </p:cNvPr>
              <p:cNvSpPr/>
              <p:nvPr/>
            </p:nvSpPr>
            <p:spPr>
              <a:xfrm>
                <a:off x="5030530" y="3941208"/>
                <a:ext cx="774073" cy="77390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3965355-5D4F-445E-BFD5-A3953349C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30" y="3941208"/>
                <a:ext cx="774073" cy="77390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5D08BB-0C99-4686-9722-28DC68AE19DC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5804603" y="4317872"/>
            <a:ext cx="1528357" cy="10289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56B3F74-9314-4004-93F7-00D5D30BBE55}"/>
                  </a:ext>
                </a:extLst>
              </p:cNvPr>
              <p:cNvSpPr/>
              <p:nvPr/>
            </p:nvSpPr>
            <p:spPr>
              <a:xfrm>
                <a:off x="7332960" y="4001294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56B3F74-9314-4004-93F7-00D5D30BB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960" y="4001294"/>
                <a:ext cx="607245" cy="6331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CBC3E2-B9BF-413B-A7A4-2F5C6A268EFE}"/>
              </a:ext>
            </a:extLst>
          </p:cNvPr>
          <p:cNvCxnSpPr>
            <a:cxnSpLocks/>
            <a:stCxn id="40" idx="6"/>
            <a:endCxn id="26" idx="2"/>
          </p:cNvCxnSpPr>
          <p:nvPr/>
        </p:nvCxnSpPr>
        <p:spPr>
          <a:xfrm>
            <a:off x="2955173" y="3869496"/>
            <a:ext cx="2075357" cy="45866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DB7CDE-581B-4F57-B5BB-763ACF5BBF0E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2955173" y="4328161"/>
            <a:ext cx="2075357" cy="53677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8B1556-8C68-45C3-93F8-74958AE34B85}"/>
              </a:ext>
            </a:extLst>
          </p:cNvPr>
          <p:cNvCxnSpPr>
            <a:cxnSpLocks/>
            <a:stCxn id="43" idx="6"/>
            <a:endCxn id="26" idx="2"/>
          </p:cNvCxnSpPr>
          <p:nvPr/>
        </p:nvCxnSpPr>
        <p:spPr>
          <a:xfrm flipV="1">
            <a:off x="2955173" y="4328161"/>
            <a:ext cx="2075357" cy="153222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F3586FF-AF38-4E0C-B11D-11894EB90B62}"/>
                  </a:ext>
                </a:extLst>
              </p:cNvPr>
              <p:cNvSpPr/>
              <p:nvPr/>
            </p:nvSpPr>
            <p:spPr>
              <a:xfrm>
                <a:off x="5030529" y="4855962"/>
                <a:ext cx="774073" cy="77390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F3586FF-AF38-4E0C-B11D-11894EB90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29" y="4855962"/>
                <a:ext cx="774073" cy="77390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01C9AD5-15AC-4F31-A704-F7C72E33E814}"/>
                  </a:ext>
                </a:extLst>
              </p:cNvPr>
              <p:cNvSpPr/>
              <p:nvPr/>
            </p:nvSpPr>
            <p:spPr>
              <a:xfrm>
                <a:off x="5039340" y="5770715"/>
                <a:ext cx="774073" cy="77390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01C9AD5-15AC-4F31-A704-F7C72E33E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340" y="5770715"/>
                <a:ext cx="774073" cy="77390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73F1B02-0B7C-436F-8D03-465F713DF960}"/>
              </a:ext>
            </a:extLst>
          </p:cNvPr>
          <p:cNvCxnSpPr>
            <a:cxnSpLocks/>
            <a:stCxn id="40" idx="6"/>
            <a:endCxn id="64" idx="2"/>
          </p:cNvCxnSpPr>
          <p:nvPr/>
        </p:nvCxnSpPr>
        <p:spPr>
          <a:xfrm>
            <a:off x="2955173" y="3869496"/>
            <a:ext cx="2075356" cy="137341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82A21C9-4AA2-4251-98D1-F793AED8FA14}"/>
              </a:ext>
            </a:extLst>
          </p:cNvPr>
          <p:cNvCxnSpPr>
            <a:cxnSpLocks/>
            <a:stCxn id="41" idx="6"/>
            <a:endCxn id="64" idx="2"/>
          </p:cNvCxnSpPr>
          <p:nvPr/>
        </p:nvCxnSpPr>
        <p:spPr>
          <a:xfrm>
            <a:off x="2955173" y="4864940"/>
            <a:ext cx="2075356" cy="37797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90D7FAB-CBA8-408A-B1DA-B1C2058691C8}"/>
              </a:ext>
            </a:extLst>
          </p:cNvPr>
          <p:cNvCxnSpPr>
            <a:cxnSpLocks/>
            <a:stCxn id="43" idx="6"/>
            <a:endCxn id="64" idx="2"/>
          </p:cNvCxnSpPr>
          <p:nvPr/>
        </p:nvCxnSpPr>
        <p:spPr>
          <a:xfrm flipV="1">
            <a:off x="2955173" y="5242915"/>
            <a:ext cx="2075356" cy="61747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5FBFF8D-D88C-4008-A789-858E6E5D0000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2955173" y="3869496"/>
            <a:ext cx="2084167" cy="22881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AF934BF-5C98-4CB4-8C5C-B0FAE5566649}"/>
              </a:ext>
            </a:extLst>
          </p:cNvPr>
          <p:cNvCxnSpPr>
            <a:cxnSpLocks/>
            <a:stCxn id="41" idx="6"/>
            <a:endCxn id="65" idx="2"/>
          </p:cNvCxnSpPr>
          <p:nvPr/>
        </p:nvCxnSpPr>
        <p:spPr>
          <a:xfrm>
            <a:off x="2955173" y="4864940"/>
            <a:ext cx="2084167" cy="129272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05CB863-D157-4DE3-B6E6-BD43F5F4C9B9}"/>
              </a:ext>
            </a:extLst>
          </p:cNvPr>
          <p:cNvCxnSpPr>
            <a:cxnSpLocks/>
            <a:stCxn id="43" idx="6"/>
            <a:endCxn id="65" idx="2"/>
          </p:cNvCxnSpPr>
          <p:nvPr/>
        </p:nvCxnSpPr>
        <p:spPr>
          <a:xfrm>
            <a:off x="2955173" y="5860386"/>
            <a:ext cx="2084167" cy="29728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3649C85-37CA-4A45-BF4A-90893D88E9B9}"/>
              </a:ext>
            </a:extLst>
          </p:cNvPr>
          <p:cNvCxnSpPr>
            <a:cxnSpLocks/>
            <a:stCxn id="64" idx="6"/>
            <a:endCxn id="91" idx="2"/>
          </p:cNvCxnSpPr>
          <p:nvPr/>
        </p:nvCxnSpPr>
        <p:spPr>
          <a:xfrm>
            <a:off x="5804602" y="5242915"/>
            <a:ext cx="1528357" cy="1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1C4B87D-FBC8-47E6-BCCC-A4B19E66313D}"/>
                  </a:ext>
                </a:extLst>
              </p:cNvPr>
              <p:cNvSpPr/>
              <p:nvPr/>
            </p:nvSpPr>
            <p:spPr>
              <a:xfrm>
                <a:off x="7332959" y="4926338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1C4B87D-FBC8-47E6-BCCC-A4B19E663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959" y="4926338"/>
                <a:ext cx="607245" cy="6331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F9FA940-6BB1-4CCF-A74D-093385953C0A}"/>
              </a:ext>
            </a:extLst>
          </p:cNvPr>
          <p:cNvCxnSpPr>
            <a:cxnSpLocks/>
            <a:stCxn id="65" idx="6"/>
            <a:endCxn id="93" idx="2"/>
          </p:cNvCxnSpPr>
          <p:nvPr/>
        </p:nvCxnSpPr>
        <p:spPr>
          <a:xfrm>
            <a:off x="5813413" y="6157668"/>
            <a:ext cx="1519546" cy="1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2185BA8-43FD-4576-BD2B-E6205657C34D}"/>
                  </a:ext>
                </a:extLst>
              </p:cNvPr>
              <p:cNvSpPr/>
              <p:nvPr/>
            </p:nvSpPr>
            <p:spPr>
              <a:xfrm>
                <a:off x="7332959" y="5841091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2185BA8-43FD-4576-BD2B-E6205657C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959" y="5841091"/>
                <a:ext cx="607245" cy="6331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A90CEEC-2D8B-4040-81C7-E653278BE9E4}"/>
                  </a:ext>
                </a:extLst>
              </p:cNvPr>
              <p:cNvSpPr txBox="1"/>
              <p:nvPr/>
            </p:nvSpPr>
            <p:spPr>
              <a:xfrm>
                <a:off x="8080773" y="3162030"/>
                <a:ext cx="2542913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A90CEEC-2D8B-4040-81C7-E653278BE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73" y="3162030"/>
                <a:ext cx="2542913" cy="476990"/>
              </a:xfrm>
              <a:prstGeom prst="rect">
                <a:avLst/>
              </a:prstGeom>
              <a:blipFill>
                <a:blip r:embed="rId13"/>
                <a:stretch>
                  <a:fillRect l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973ECA-C451-438F-899B-75729B577732}"/>
                  </a:ext>
                </a:extLst>
              </p:cNvPr>
              <p:cNvSpPr txBox="1"/>
              <p:nvPr/>
            </p:nvSpPr>
            <p:spPr>
              <a:xfrm>
                <a:off x="8080773" y="4081072"/>
                <a:ext cx="2542913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973ECA-C451-438F-899B-75729B577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73" y="4081072"/>
                <a:ext cx="2542913" cy="476990"/>
              </a:xfrm>
              <a:prstGeom prst="rect">
                <a:avLst/>
              </a:prstGeom>
              <a:blipFill>
                <a:blip r:embed="rId14"/>
                <a:stretch>
                  <a:fillRect l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B57C1F-50C2-4D89-8675-23FAC7DA5885}"/>
                  </a:ext>
                </a:extLst>
              </p:cNvPr>
              <p:cNvSpPr txBox="1"/>
              <p:nvPr/>
            </p:nvSpPr>
            <p:spPr>
              <a:xfrm>
                <a:off x="8080773" y="5031883"/>
                <a:ext cx="2542913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B57C1F-50C2-4D89-8675-23FAC7DA5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73" y="5031883"/>
                <a:ext cx="2542913" cy="476990"/>
              </a:xfrm>
              <a:prstGeom prst="rect">
                <a:avLst/>
              </a:prstGeom>
              <a:blipFill>
                <a:blip r:embed="rId15"/>
                <a:stretch>
                  <a:fillRect l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134FAF9-7DC0-48BF-8A01-0DFEF235E3E9}"/>
                  </a:ext>
                </a:extLst>
              </p:cNvPr>
              <p:cNvSpPr txBox="1"/>
              <p:nvPr/>
            </p:nvSpPr>
            <p:spPr>
              <a:xfrm>
                <a:off x="8080773" y="5926230"/>
                <a:ext cx="2542913" cy="476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134FAF9-7DC0-48BF-8A01-0DFEF235E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73" y="5926230"/>
                <a:ext cx="2542913" cy="476990"/>
              </a:xfrm>
              <a:prstGeom prst="rect">
                <a:avLst/>
              </a:prstGeom>
              <a:blipFill>
                <a:blip r:embed="rId16"/>
                <a:stretch>
                  <a:fillRect l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0FA91371-647F-44C9-8874-0FB565B4B8D6}"/>
              </a:ext>
            </a:extLst>
          </p:cNvPr>
          <p:cNvSpPr txBox="1"/>
          <p:nvPr/>
        </p:nvSpPr>
        <p:spPr>
          <a:xfrm>
            <a:off x="8080773" y="2451644"/>
            <a:ext cx="15049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class scores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D04A3A-8BE5-4648-A263-01378163153B}"/>
              </a:ext>
            </a:extLst>
          </p:cNvPr>
          <p:cNvCxnSpPr>
            <a:cxnSpLocks/>
          </p:cNvCxnSpPr>
          <p:nvPr/>
        </p:nvCxnSpPr>
        <p:spPr>
          <a:xfrm flipH="1">
            <a:off x="7718004" y="2720496"/>
            <a:ext cx="309006" cy="27967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96B96-C41C-42BD-A15E-27C06F8C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25</a:t>
            </a:fld>
            <a:endParaRPr lang="en-US" dirty="0"/>
          </a:p>
        </p:txBody>
      </p:sp>
      <p:pic>
        <p:nvPicPr>
          <p:cNvPr id="44" name="Picture 4" descr="MNIST sample images">
            <a:extLst>
              <a:ext uri="{FF2B5EF4-FFF2-40B4-BE49-F238E27FC236}">
                <a16:creationId xmlns:a16="http://schemas.microsoft.com/office/drawing/2014/main" id="{B19FBCF6-7960-4CC1-83B2-696F1E140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271" y="4325930"/>
            <a:ext cx="1118446" cy="10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FBB744E4-C4C0-48B3-B82A-8B8815FA7046}"/>
              </a:ext>
            </a:extLst>
          </p:cNvPr>
          <p:cNvSpPr/>
          <p:nvPr/>
        </p:nvSpPr>
        <p:spPr>
          <a:xfrm>
            <a:off x="1667516" y="4604805"/>
            <a:ext cx="305412" cy="5238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33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5" grpId="0" animBg="1"/>
      <p:bldP spid="26" grpId="0" animBg="1"/>
      <p:bldP spid="29" grpId="0" animBg="1"/>
      <p:bldP spid="64" grpId="0" animBg="1"/>
      <p:bldP spid="65" grpId="0" animBg="1"/>
      <p:bldP spid="91" grpId="0" animBg="1"/>
      <p:bldP spid="93" grpId="0" animBg="1"/>
      <p:bldP spid="101" grpId="0"/>
      <p:bldP spid="102" grpId="0"/>
      <p:bldP spid="103" grpId="0"/>
      <p:bldP spid="104" grpId="0"/>
      <p:bldP spid="10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065A-F960-485A-9348-8E05B500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 Crash Course: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46E3-D4AD-4FAC-8CEB-A410447FA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multi-class classifiers, we then use a </a:t>
            </a:r>
            <a:r>
              <a:rPr lang="en-US" dirty="0" err="1">
                <a:solidFill>
                  <a:schemeClr val="accent1"/>
                </a:solidFill>
              </a:rPr>
              <a:t>Softmax</a:t>
            </a:r>
            <a:r>
              <a:rPr lang="en-US" dirty="0"/>
              <a:t> activation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FCCFBF-3797-43C3-9379-3A3B9D48D7F8}"/>
                  </a:ext>
                </a:extLst>
              </p:cNvPr>
              <p:cNvSpPr/>
              <p:nvPr/>
            </p:nvSpPr>
            <p:spPr>
              <a:xfrm>
                <a:off x="5030531" y="3026454"/>
                <a:ext cx="774073" cy="77390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FCCFBF-3797-43C3-9379-3A3B9D48D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31" y="3026454"/>
                <a:ext cx="774073" cy="7739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437E6A-3FBF-4F28-9966-EE5A062964E7}"/>
              </a:ext>
            </a:extLst>
          </p:cNvPr>
          <p:cNvCxnSpPr>
            <a:cxnSpLocks/>
            <a:stCxn id="40" idx="6"/>
            <a:endCxn id="4" idx="2"/>
          </p:cNvCxnSpPr>
          <p:nvPr/>
        </p:nvCxnSpPr>
        <p:spPr>
          <a:xfrm flipV="1">
            <a:off x="2955173" y="3413407"/>
            <a:ext cx="2075358" cy="45608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ED066A-6B50-42C0-B4B9-97647AB9987E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 flipV="1">
            <a:off x="2955173" y="3413407"/>
            <a:ext cx="2075358" cy="145153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72F57E-D8E0-4617-B231-76B0CD9F61EE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2955173" y="3413407"/>
            <a:ext cx="2075358" cy="244697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54AC0E-4832-484E-A9E2-069AA957A452}"/>
              </a:ext>
            </a:extLst>
          </p:cNvPr>
          <p:cNvCxnSpPr>
            <a:cxnSpLocks/>
            <a:stCxn id="4" idx="6"/>
            <a:endCxn id="55" idx="2"/>
          </p:cNvCxnSpPr>
          <p:nvPr/>
        </p:nvCxnSpPr>
        <p:spPr>
          <a:xfrm>
            <a:off x="5804604" y="3413407"/>
            <a:ext cx="1528356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E057AC0-5DA0-4DEF-BCC8-10F4515B0EF2}"/>
                  </a:ext>
                </a:extLst>
              </p:cNvPr>
              <p:cNvSpPr/>
              <p:nvPr/>
            </p:nvSpPr>
            <p:spPr>
              <a:xfrm>
                <a:off x="2347928" y="3552918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E057AC0-5DA0-4DEF-BCC8-10F4515B0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28" y="3552918"/>
                <a:ext cx="607245" cy="6331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62048D0-8856-4D55-AF62-4CEC1F62EA92}"/>
                  </a:ext>
                </a:extLst>
              </p:cNvPr>
              <p:cNvSpPr/>
              <p:nvPr/>
            </p:nvSpPr>
            <p:spPr>
              <a:xfrm>
                <a:off x="2347928" y="4548362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62048D0-8856-4D55-AF62-4CEC1F62E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28" y="4548362"/>
                <a:ext cx="607245" cy="6331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339630C-7CB5-4F16-A612-03318522C771}"/>
                  </a:ext>
                </a:extLst>
              </p:cNvPr>
              <p:cNvSpPr/>
              <p:nvPr/>
            </p:nvSpPr>
            <p:spPr>
              <a:xfrm>
                <a:off x="2347928" y="5543808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339630C-7CB5-4F16-A612-03318522C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28" y="5543808"/>
                <a:ext cx="607245" cy="6331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DF6256-C98C-4818-932D-AD731E95527C}"/>
                  </a:ext>
                </a:extLst>
              </p:cNvPr>
              <p:cNvSpPr/>
              <p:nvPr/>
            </p:nvSpPr>
            <p:spPr>
              <a:xfrm>
                <a:off x="7332960" y="3096829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DF6256-C98C-4818-932D-AD731E955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960" y="3096829"/>
                <a:ext cx="607245" cy="6331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3965355-5D4F-445E-BFD5-A3953349C0F8}"/>
                  </a:ext>
                </a:extLst>
              </p:cNvPr>
              <p:cNvSpPr/>
              <p:nvPr/>
            </p:nvSpPr>
            <p:spPr>
              <a:xfrm>
                <a:off x="5030530" y="3941208"/>
                <a:ext cx="774073" cy="77390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3965355-5D4F-445E-BFD5-A3953349C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30" y="3941208"/>
                <a:ext cx="774073" cy="77390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5D08BB-0C99-4686-9722-28DC68AE19DC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5804603" y="4317872"/>
            <a:ext cx="1528357" cy="10289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56B3F74-9314-4004-93F7-00D5D30BBE55}"/>
                  </a:ext>
                </a:extLst>
              </p:cNvPr>
              <p:cNvSpPr/>
              <p:nvPr/>
            </p:nvSpPr>
            <p:spPr>
              <a:xfrm>
                <a:off x="7332960" y="4001294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56B3F74-9314-4004-93F7-00D5D30BB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960" y="4001294"/>
                <a:ext cx="607245" cy="6331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CBC3E2-B9BF-413B-A7A4-2F5C6A268EFE}"/>
              </a:ext>
            </a:extLst>
          </p:cNvPr>
          <p:cNvCxnSpPr>
            <a:cxnSpLocks/>
            <a:stCxn id="40" idx="6"/>
            <a:endCxn id="26" idx="2"/>
          </p:cNvCxnSpPr>
          <p:nvPr/>
        </p:nvCxnSpPr>
        <p:spPr>
          <a:xfrm>
            <a:off x="2955173" y="3869496"/>
            <a:ext cx="2075357" cy="45866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DB7CDE-581B-4F57-B5BB-763ACF5BBF0E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2955173" y="4328161"/>
            <a:ext cx="2075357" cy="53677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8B1556-8C68-45C3-93F8-74958AE34B85}"/>
              </a:ext>
            </a:extLst>
          </p:cNvPr>
          <p:cNvCxnSpPr>
            <a:cxnSpLocks/>
            <a:stCxn id="43" idx="6"/>
            <a:endCxn id="26" idx="2"/>
          </p:cNvCxnSpPr>
          <p:nvPr/>
        </p:nvCxnSpPr>
        <p:spPr>
          <a:xfrm flipV="1">
            <a:off x="2955173" y="4328161"/>
            <a:ext cx="2075357" cy="153222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F3586FF-AF38-4E0C-B11D-11894EB90B62}"/>
                  </a:ext>
                </a:extLst>
              </p:cNvPr>
              <p:cNvSpPr/>
              <p:nvPr/>
            </p:nvSpPr>
            <p:spPr>
              <a:xfrm>
                <a:off x="5030529" y="4855962"/>
                <a:ext cx="774073" cy="77390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F3586FF-AF38-4E0C-B11D-11894EB90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29" y="4855962"/>
                <a:ext cx="774073" cy="77390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01C9AD5-15AC-4F31-A704-F7C72E33E814}"/>
                  </a:ext>
                </a:extLst>
              </p:cNvPr>
              <p:cNvSpPr/>
              <p:nvPr/>
            </p:nvSpPr>
            <p:spPr>
              <a:xfrm>
                <a:off x="5039340" y="5770715"/>
                <a:ext cx="774073" cy="77390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01C9AD5-15AC-4F31-A704-F7C72E33E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340" y="5770715"/>
                <a:ext cx="774073" cy="77390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73F1B02-0B7C-436F-8D03-465F713DF960}"/>
              </a:ext>
            </a:extLst>
          </p:cNvPr>
          <p:cNvCxnSpPr>
            <a:cxnSpLocks/>
            <a:stCxn id="40" idx="6"/>
            <a:endCxn id="64" idx="2"/>
          </p:cNvCxnSpPr>
          <p:nvPr/>
        </p:nvCxnSpPr>
        <p:spPr>
          <a:xfrm>
            <a:off x="2955173" y="3869496"/>
            <a:ext cx="2075356" cy="137341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82A21C9-4AA2-4251-98D1-F793AED8FA14}"/>
              </a:ext>
            </a:extLst>
          </p:cNvPr>
          <p:cNvCxnSpPr>
            <a:cxnSpLocks/>
            <a:stCxn id="41" idx="6"/>
            <a:endCxn id="64" idx="2"/>
          </p:cNvCxnSpPr>
          <p:nvPr/>
        </p:nvCxnSpPr>
        <p:spPr>
          <a:xfrm>
            <a:off x="2955173" y="4864940"/>
            <a:ext cx="2075356" cy="37797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90D7FAB-CBA8-408A-B1DA-B1C2058691C8}"/>
              </a:ext>
            </a:extLst>
          </p:cNvPr>
          <p:cNvCxnSpPr>
            <a:cxnSpLocks/>
            <a:stCxn id="43" idx="6"/>
            <a:endCxn id="64" idx="2"/>
          </p:cNvCxnSpPr>
          <p:nvPr/>
        </p:nvCxnSpPr>
        <p:spPr>
          <a:xfrm flipV="1">
            <a:off x="2955173" y="5242915"/>
            <a:ext cx="2075356" cy="61747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5FBFF8D-D88C-4008-A789-858E6E5D0000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2955173" y="3869496"/>
            <a:ext cx="2084167" cy="22881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AF934BF-5C98-4CB4-8C5C-B0FAE5566649}"/>
              </a:ext>
            </a:extLst>
          </p:cNvPr>
          <p:cNvCxnSpPr>
            <a:cxnSpLocks/>
            <a:stCxn id="41" idx="6"/>
            <a:endCxn id="65" idx="2"/>
          </p:cNvCxnSpPr>
          <p:nvPr/>
        </p:nvCxnSpPr>
        <p:spPr>
          <a:xfrm>
            <a:off x="2955173" y="4864940"/>
            <a:ext cx="2084167" cy="129272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05CB863-D157-4DE3-B6E6-BD43F5F4C9B9}"/>
              </a:ext>
            </a:extLst>
          </p:cNvPr>
          <p:cNvCxnSpPr>
            <a:cxnSpLocks/>
            <a:stCxn id="43" idx="6"/>
            <a:endCxn id="65" idx="2"/>
          </p:cNvCxnSpPr>
          <p:nvPr/>
        </p:nvCxnSpPr>
        <p:spPr>
          <a:xfrm>
            <a:off x="2955173" y="5860386"/>
            <a:ext cx="2084167" cy="29728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3649C85-37CA-4A45-BF4A-90893D88E9B9}"/>
              </a:ext>
            </a:extLst>
          </p:cNvPr>
          <p:cNvCxnSpPr>
            <a:cxnSpLocks/>
            <a:stCxn id="64" idx="6"/>
            <a:endCxn id="91" idx="2"/>
          </p:cNvCxnSpPr>
          <p:nvPr/>
        </p:nvCxnSpPr>
        <p:spPr>
          <a:xfrm>
            <a:off x="5804602" y="5242915"/>
            <a:ext cx="1528357" cy="1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1C4B87D-FBC8-47E6-BCCC-A4B19E66313D}"/>
                  </a:ext>
                </a:extLst>
              </p:cNvPr>
              <p:cNvSpPr/>
              <p:nvPr/>
            </p:nvSpPr>
            <p:spPr>
              <a:xfrm>
                <a:off x="7332959" y="4926338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1C4B87D-FBC8-47E6-BCCC-A4B19E663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959" y="4926338"/>
                <a:ext cx="607245" cy="6331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F9FA940-6BB1-4CCF-A74D-093385953C0A}"/>
              </a:ext>
            </a:extLst>
          </p:cNvPr>
          <p:cNvCxnSpPr>
            <a:cxnSpLocks/>
            <a:stCxn id="65" idx="6"/>
            <a:endCxn id="93" idx="2"/>
          </p:cNvCxnSpPr>
          <p:nvPr/>
        </p:nvCxnSpPr>
        <p:spPr>
          <a:xfrm>
            <a:off x="5813413" y="6157668"/>
            <a:ext cx="1519546" cy="1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2185BA8-43FD-4576-BD2B-E6205657C34D}"/>
                  </a:ext>
                </a:extLst>
              </p:cNvPr>
              <p:cNvSpPr/>
              <p:nvPr/>
            </p:nvSpPr>
            <p:spPr>
              <a:xfrm>
                <a:off x="7332959" y="5841091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2185BA8-43FD-4576-BD2B-E6205657C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959" y="5841091"/>
                <a:ext cx="607245" cy="6331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0FA91371-647F-44C9-8874-0FB565B4B8D6}"/>
              </a:ext>
            </a:extLst>
          </p:cNvPr>
          <p:cNvSpPr txBox="1"/>
          <p:nvPr/>
        </p:nvSpPr>
        <p:spPr>
          <a:xfrm>
            <a:off x="8080773" y="2451644"/>
            <a:ext cx="15049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class scores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D04A3A-8BE5-4648-A263-01378163153B}"/>
              </a:ext>
            </a:extLst>
          </p:cNvPr>
          <p:cNvCxnSpPr>
            <a:cxnSpLocks/>
          </p:cNvCxnSpPr>
          <p:nvPr/>
        </p:nvCxnSpPr>
        <p:spPr>
          <a:xfrm flipH="1">
            <a:off x="7718004" y="2720496"/>
            <a:ext cx="309006" cy="27967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96B96-C41C-42BD-A15E-27C06F8C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26</a:t>
            </a:fld>
            <a:endParaRPr lang="en-US" dirty="0"/>
          </a:p>
        </p:txBody>
      </p:sp>
      <p:pic>
        <p:nvPicPr>
          <p:cNvPr id="44" name="Picture 4" descr="MNIST sample images">
            <a:extLst>
              <a:ext uri="{FF2B5EF4-FFF2-40B4-BE49-F238E27FC236}">
                <a16:creationId xmlns:a16="http://schemas.microsoft.com/office/drawing/2014/main" id="{B19FBCF6-7960-4CC1-83B2-696F1E140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271" y="4325930"/>
            <a:ext cx="1118446" cy="10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FBB744E4-C4C0-48B3-B82A-8B8815FA7046}"/>
              </a:ext>
            </a:extLst>
          </p:cNvPr>
          <p:cNvSpPr/>
          <p:nvPr/>
        </p:nvSpPr>
        <p:spPr>
          <a:xfrm>
            <a:off x="1667516" y="4604805"/>
            <a:ext cx="305412" cy="5238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E0BD23E-A573-561B-6732-5D8526F89E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99" y="4265185"/>
            <a:ext cx="3418597" cy="11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9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065A-F960-485A-9348-8E05B500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 Crash Course: The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46E3-D4AD-4FAC-8CEB-A410447FA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to have a function to minimize for training</a:t>
            </a:r>
          </a:p>
          <a:p>
            <a:pPr marL="0" indent="0">
              <a:buNone/>
            </a:pPr>
            <a:r>
              <a:rPr lang="en-US" dirty="0"/>
              <a:t>This is referred to as the </a:t>
            </a:r>
            <a:r>
              <a:rPr lang="en-US" dirty="0">
                <a:solidFill>
                  <a:schemeClr val="accent1"/>
                </a:solidFill>
              </a:rPr>
              <a:t>loss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96B96-C41C-42BD-A15E-27C06F8C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CAEA29F1-7A95-70FE-67FA-FDB484719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61" y="3534725"/>
            <a:ext cx="4552950" cy="889248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F981D06-8B0A-08F9-7B23-30021137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97" y="3771066"/>
            <a:ext cx="3374207" cy="535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1F5011-8B42-845D-33F1-37AF0A826DD5}"/>
              </a:ext>
            </a:extLst>
          </p:cNvPr>
          <p:cNvSpPr txBox="1"/>
          <p:nvPr/>
        </p:nvSpPr>
        <p:spPr>
          <a:xfrm>
            <a:off x="3007151" y="457200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L2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0CAAC1-55B2-FE22-29D4-440F33D1DC36}"/>
              </a:ext>
            </a:extLst>
          </p:cNvPr>
          <p:cNvSpPr txBox="1"/>
          <p:nvPr/>
        </p:nvSpPr>
        <p:spPr>
          <a:xfrm>
            <a:off x="7266219" y="4572001"/>
            <a:ext cx="19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Cross Entropy Loss</a:t>
            </a:r>
          </a:p>
        </p:txBody>
      </p:sp>
    </p:spTree>
    <p:extLst>
      <p:ext uri="{BB962C8B-B14F-4D97-AF65-F5344CB8AC3E}">
        <p14:creationId xmlns:p14="http://schemas.microsoft.com/office/powerpoint/2010/main" val="124757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2467-8863-4406-A917-4030A5B8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16C2A-7F65-4A60-BD65-DE1DDD0C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stack up multiple “neurons” made up of linear functions and activation functions.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A2610B4-7F4B-4CE4-8941-69BCFA1F5443}"/>
                  </a:ext>
                </a:extLst>
              </p:cNvPr>
              <p:cNvSpPr/>
              <p:nvPr/>
            </p:nvSpPr>
            <p:spPr>
              <a:xfrm>
                <a:off x="4421877" y="2853332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A2610B4-7F4B-4CE4-8941-69BCFA1F5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77" y="2853332"/>
                <a:ext cx="633293" cy="63315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221E5A-0B96-4CA9-9730-BB9A5141B22F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 flipV="1">
            <a:off x="2531427" y="3169910"/>
            <a:ext cx="1890450" cy="35389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C0ECF-891D-4273-87F3-7DADBB946535}"/>
              </a:ext>
            </a:extLst>
          </p:cNvPr>
          <p:cNvCxnSpPr>
            <a:cxnSpLocks/>
            <a:stCxn id="14" idx="6"/>
            <a:endCxn id="6" idx="2"/>
          </p:cNvCxnSpPr>
          <p:nvPr/>
        </p:nvCxnSpPr>
        <p:spPr>
          <a:xfrm flipV="1">
            <a:off x="2531427" y="3169910"/>
            <a:ext cx="1890450" cy="134934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19A570-4978-4E0F-B2E7-BECD8B1DACD8}"/>
              </a:ext>
            </a:extLst>
          </p:cNvPr>
          <p:cNvCxnSpPr>
            <a:cxnSpLocks/>
            <a:stCxn id="15" idx="6"/>
            <a:endCxn id="6" idx="2"/>
          </p:cNvCxnSpPr>
          <p:nvPr/>
        </p:nvCxnSpPr>
        <p:spPr>
          <a:xfrm flipV="1">
            <a:off x="2531427" y="3169910"/>
            <a:ext cx="1890450" cy="234478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04852D-0E70-423B-A9A9-809FD9D96C15}"/>
                  </a:ext>
                </a:extLst>
              </p:cNvPr>
              <p:cNvSpPr/>
              <p:nvPr/>
            </p:nvSpPr>
            <p:spPr>
              <a:xfrm>
                <a:off x="1924182" y="3207231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04852D-0E70-423B-A9A9-809FD9D96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82" y="3207231"/>
                <a:ext cx="607245" cy="633155"/>
              </a:xfrm>
              <a:prstGeom prst="ellipse">
                <a:avLst/>
              </a:prstGeom>
              <a:blipFill>
                <a:blip r:embed="rId3"/>
                <a:stretch>
                  <a:fillRect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776CCD0-1CB2-4B3F-8B37-59B3622BAB10}"/>
                  </a:ext>
                </a:extLst>
              </p:cNvPr>
              <p:cNvSpPr/>
              <p:nvPr/>
            </p:nvSpPr>
            <p:spPr>
              <a:xfrm>
                <a:off x="1924182" y="4202675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776CCD0-1CB2-4B3F-8B37-59B3622BA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82" y="4202675"/>
                <a:ext cx="607245" cy="633155"/>
              </a:xfrm>
              <a:prstGeom prst="ellipse">
                <a:avLst/>
              </a:prstGeom>
              <a:blipFill>
                <a:blip r:embed="rId4"/>
                <a:stretch>
                  <a:fillRect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35A2172-2E1B-4DF3-B6D3-2CEF7A384CB3}"/>
                  </a:ext>
                </a:extLst>
              </p:cNvPr>
              <p:cNvSpPr/>
              <p:nvPr/>
            </p:nvSpPr>
            <p:spPr>
              <a:xfrm>
                <a:off x="1924182" y="5198121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35A2172-2E1B-4DF3-B6D3-2CEF7A384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82" y="5198121"/>
                <a:ext cx="607245" cy="633155"/>
              </a:xfrm>
              <a:prstGeom prst="ellipse">
                <a:avLst/>
              </a:prstGeom>
              <a:blipFill>
                <a:blip r:embed="rId5"/>
                <a:stretch>
                  <a:fillRect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3E60DD7-E850-4987-B568-7F52210745E1}"/>
                  </a:ext>
                </a:extLst>
              </p:cNvPr>
              <p:cNvSpPr/>
              <p:nvPr/>
            </p:nvSpPr>
            <p:spPr>
              <a:xfrm>
                <a:off x="4421877" y="5525871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3E60DD7-E850-4987-B568-7F5221074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77" y="5525871"/>
                <a:ext cx="633293" cy="63315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201D996-8E55-41FB-B1B1-C0B5137712A1}"/>
                  </a:ext>
                </a:extLst>
              </p:cNvPr>
              <p:cNvSpPr/>
              <p:nvPr/>
            </p:nvSpPr>
            <p:spPr>
              <a:xfrm>
                <a:off x="4421877" y="3756077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201D996-8E55-41FB-B1B1-C0B513771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77" y="3756077"/>
                <a:ext cx="633293" cy="63315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F3D215-C18A-4EFE-9641-F36CA4888F73}"/>
                  </a:ext>
                </a:extLst>
              </p:cNvPr>
              <p:cNvSpPr/>
              <p:nvPr/>
            </p:nvSpPr>
            <p:spPr>
              <a:xfrm>
                <a:off x="4421877" y="4611414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F3D215-C18A-4EFE-9641-F36CA488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77" y="4611414"/>
                <a:ext cx="633293" cy="63315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FA389B7-41D2-4D07-84E1-71D975EA9EB2}"/>
              </a:ext>
            </a:extLst>
          </p:cNvPr>
          <p:cNvGrpSpPr/>
          <p:nvPr/>
        </p:nvGrpSpPr>
        <p:grpSpPr>
          <a:xfrm>
            <a:off x="5959556" y="5525871"/>
            <a:ext cx="633293" cy="633156"/>
            <a:chOff x="6165386" y="5525871"/>
            <a:chExt cx="633293" cy="63315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9BAEB53-89E3-4C95-95CF-E4E7DA3F9A71}"/>
                </a:ext>
              </a:extLst>
            </p:cNvPr>
            <p:cNvSpPr/>
            <p:nvPr/>
          </p:nvSpPr>
          <p:spPr>
            <a:xfrm>
              <a:off x="6165386" y="5525871"/>
              <a:ext cx="633293" cy="6331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0" rtlCol="0" anchor="ctr"/>
            <a:lstStyle/>
            <a:p>
              <a:pPr algn="ctr"/>
              <a:endParaRPr lang="en-US" sz="4400" dirty="0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220F48C-28F5-46C2-AACD-13C17430948D}"/>
                </a:ext>
              </a:extLst>
            </p:cNvPr>
            <p:cNvGrpSpPr/>
            <p:nvPr/>
          </p:nvGrpSpPr>
          <p:grpSpPr>
            <a:xfrm>
              <a:off x="6245577" y="5644990"/>
              <a:ext cx="472911" cy="394919"/>
              <a:chOff x="4711335" y="3775276"/>
              <a:chExt cx="816746" cy="682049"/>
            </a:xfrm>
          </p:grpSpPr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916E11EE-3605-46F7-ABDA-6EA5B439D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1335" y="4154003"/>
                <a:ext cx="8167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F976BC9A-AF4A-4F08-AB63-F74FC4198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775276"/>
                <a:ext cx="0" cy="6820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88DED06-035A-4736-B329-FC3B08B134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935462"/>
                <a:ext cx="279813" cy="21854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2EFBD9E-D85A-4747-9210-3B97DA725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452" y="4150992"/>
                <a:ext cx="26221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8687AB1-45FB-4D6B-A626-4FF5F418B679}"/>
              </a:ext>
            </a:extLst>
          </p:cNvPr>
          <p:cNvGrpSpPr/>
          <p:nvPr/>
        </p:nvGrpSpPr>
        <p:grpSpPr>
          <a:xfrm>
            <a:off x="5959557" y="4607724"/>
            <a:ext cx="633293" cy="633156"/>
            <a:chOff x="6165386" y="5525871"/>
            <a:chExt cx="633293" cy="63315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96F1930-B98A-48FD-AB27-F1E06EB0314E}"/>
                </a:ext>
              </a:extLst>
            </p:cNvPr>
            <p:cNvSpPr/>
            <p:nvPr/>
          </p:nvSpPr>
          <p:spPr>
            <a:xfrm>
              <a:off x="6165386" y="5525871"/>
              <a:ext cx="633293" cy="6331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0" rtlCol="0" anchor="ctr"/>
            <a:lstStyle/>
            <a:p>
              <a:pPr algn="ctr"/>
              <a:endParaRPr lang="en-US" sz="44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90433F1-E368-4C0E-B94F-5EC3D8D4C6AE}"/>
                </a:ext>
              </a:extLst>
            </p:cNvPr>
            <p:cNvGrpSpPr/>
            <p:nvPr/>
          </p:nvGrpSpPr>
          <p:grpSpPr>
            <a:xfrm>
              <a:off x="6245577" y="5644990"/>
              <a:ext cx="472911" cy="394919"/>
              <a:chOff x="4711335" y="3775276"/>
              <a:chExt cx="816746" cy="682049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3BC10124-F836-4FF6-AD46-FF9EAF31A9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1335" y="4154003"/>
                <a:ext cx="8167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C8B171D-2133-4AE9-B1BE-4E92CC15BA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775276"/>
                <a:ext cx="0" cy="6820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31A8C46-0422-4057-BF14-412A97A88F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935462"/>
                <a:ext cx="279813" cy="21854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9955BA5-EC7B-4BBD-8E37-0941D5A08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452" y="4150992"/>
                <a:ext cx="26221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13C9855-85C3-4205-9A51-4C946CF3DF7C}"/>
              </a:ext>
            </a:extLst>
          </p:cNvPr>
          <p:cNvGrpSpPr/>
          <p:nvPr/>
        </p:nvGrpSpPr>
        <p:grpSpPr>
          <a:xfrm>
            <a:off x="5959558" y="3750478"/>
            <a:ext cx="633293" cy="633156"/>
            <a:chOff x="6165386" y="5525871"/>
            <a:chExt cx="633293" cy="633156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E6C1E50-6070-4078-A4AE-78879347DB86}"/>
                </a:ext>
              </a:extLst>
            </p:cNvPr>
            <p:cNvSpPr/>
            <p:nvPr/>
          </p:nvSpPr>
          <p:spPr>
            <a:xfrm>
              <a:off x="6165386" y="5525871"/>
              <a:ext cx="633293" cy="6331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0" rtlCol="0" anchor="ctr"/>
            <a:lstStyle/>
            <a:p>
              <a:pPr algn="ctr"/>
              <a:endParaRPr lang="en-US" sz="4400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70DFB4E-AA9A-4A56-9843-789940A6B958}"/>
                </a:ext>
              </a:extLst>
            </p:cNvPr>
            <p:cNvGrpSpPr/>
            <p:nvPr/>
          </p:nvGrpSpPr>
          <p:grpSpPr>
            <a:xfrm>
              <a:off x="6245577" y="5644990"/>
              <a:ext cx="472911" cy="394919"/>
              <a:chOff x="4711335" y="3775276"/>
              <a:chExt cx="816746" cy="682049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DA910351-147F-4F6A-B373-47D4D1C87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1335" y="4154003"/>
                <a:ext cx="8167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4F8383E-B17E-476B-8DC4-519DA4A94B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775276"/>
                <a:ext cx="0" cy="6820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903483A0-7CED-4E0D-BBB9-6462C510EF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935462"/>
                <a:ext cx="279813" cy="21854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7075605-591A-42AB-A800-A689855B4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452" y="4150992"/>
                <a:ext cx="26221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EDFD18D-7BD8-42A6-BAB4-CFCA867B283F}"/>
              </a:ext>
            </a:extLst>
          </p:cNvPr>
          <p:cNvGrpSpPr/>
          <p:nvPr/>
        </p:nvGrpSpPr>
        <p:grpSpPr>
          <a:xfrm>
            <a:off x="5961414" y="2851590"/>
            <a:ext cx="633293" cy="633156"/>
            <a:chOff x="6165386" y="5525871"/>
            <a:chExt cx="633293" cy="633156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E8347B1-DD95-403A-947E-DB58E33273F7}"/>
                </a:ext>
              </a:extLst>
            </p:cNvPr>
            <p:cNvSpPr/>
            <p:nvPr/>
          </p:nvSpPr>
          <p:spPr>
            <a:xfrm>
              <a:off x="6165386" y="5525871"/>
              <a:ext cx="633293" cy="6331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0" rtlCol="0" anchor="ctr"/>
            <a:lstStyle/>
            <a:p>
              <a:pPr algn="ctr"/>
              <a:endParaRPr lang="en-US" sz="4400" dirty="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F284F50-E763-4CEE-9558-73FA96BCCE9A}"/>
                </a:ext>
              </a:extLst>
            </p:cNvPr>
            <p:cNvGrpSpPr/>
            <p:nvPr/>
          </p:nvGrpSpPr>
          <p:grpSpPr>
            <a:xfrm>
              <a:off x="6245577" y="5644990"/>
              <a:ext cx="472911" cy="394919"/>
              <a:chOff x="4711335" y="3775276"/>
              <a:chExt cx="816746" cy="682049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AC92165C-A63D-4B33-A2F8-D63759916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1335" y="4154003"/>
                <a:ext cx="8167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807C701D-C1FC-4A71-B5BE-CF303AEF39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775276"/>
                <a:ext cx="0" cy="6820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C57F09F-1711-4C2C-8EDD-FBAC0CBF4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935462"/>
                <a:ext cx="279813" cy="21854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429BB93-9F02-4E58-9DB6-983451051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452" y="4150992"/>
                <a:ext cx="26221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17567AA-3533-44A3-B94C-340FE8F73455}"/>
                  </a:ext>
                </a:extLst>
              </p:cNvPr>
              <p:cNvSpPr/>
              <p:nvPr/>
            </p:nvSpPr>
            <p:spPr>
              <a:xfrm>
                <a:off x="7713261" y="4770862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17567AA-3533-44A3-B94C-340FE8F73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61" y="4770862"/>
                <a:ext cx="633293" cy="63315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C6DD48D-5023-4BDC-85B4-1D77E1173650}"/>
                  </a:ext>
                </a:extLst>
              </p:cNvPr>
              <p:cNvSpPr/>
              <p:nvPr/>
            </p:nvSpPr>
            <p:spPr>
              <a:xfrm>
                <a:off x="7713261" y="3569519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C6DD48D-5023-4BDC-85B4-1D77E1173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61" y="3569519"/>
                <a:ext cx="633293" cy="63315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C4E3127-37AE-4133-BB05-8515BB20BEE1}"/>
              </a:ext>
            </a:extLst>
          </p:cNvPr>
          <p:cNvCxnSpPr>
            <a:cxnSpLocks/>
            <a:stCxn id="6" idx="6"/>
            <a:endCxn id="102" idx="2"/>
          </p:cNvCxnSpPr>
          <p:nvPr/>
        </p:nvCxnSpPr>
        <p:spPr>
          <a:xfrm flipV="1">
            <a:off x="5055170" y="3168168"/>
            <a:ext cx="906244" cy="174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80F018E-CD1E-424A-8FC2-88B038BE28F4}"/>
              </a:ext>
            </a:extLst>
          </p:cNvPr>
          <p:cNvCxnSpPr>
            <a:cxnSpLocks/>
            <a:stCxn id="102" idx="6"/>
            <a:endCxn id="111" idx="2"/>
          </p:cNvCxnSpPr>
          <p:nvPr/>
        </p:nvCxnSpPr>
        <p:spPr>
          <a:xfrm>
            <a:off x="6594707" y="3168168"/>
            <a:ext cx="1118554" cy="717929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AA7169-9E40-424C-8649-0F1837CDA2DE}"/>
              </a:ext>
            </a:extLst>
          </p:cNvPr>
          <p:cNvCxnSpPr>
            <a:cxnSpLocks/>
            <a:stCxn id="13" idx="6"/>
            <a:endCxn id="28" idx="2"/>
          </p:cNvCxnSpPr>
          <p:nvPr/>
        </p:nvCxnSpPr>
        <p:spPr>
          <a:xfrm>
            <a:off x="2531427" y="3523809"/>
            <a:ext cx="1890450" cy="54884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1656AA1-47A5-4A7B-AA10-6B4BE7FC27C4}"/>
              </a:ext>
            </a:extLst>
          </p:cNvPr>
          <p:cNvCxnSpPr>
            <a:cxnSpLocks/>
            <a:stCxn id="14" idx="6"/>
            <a:endCxn id="28" idx="2"/>
          </p:cNvCxnSpPr>
          <p:nvPr/>
        </p:nvCxnSpPr>
        <p:spPr>
          <a:xfrm flipV="1">
            <a:off x="2531427" y="4072655"/>
            <a:ext cx="1890450" cy="4465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9A065D-B890-4EC6-9276-7CE0984D1E10}"/>
              </a:ext>
            </a:extLst>
          </p:cNvPr>
          <p:cNvCxnSpPr>
            <a:cxnSpLocks/>
            <a:stCxn id="15" idx="6"/>
            <a:endCxn id="28" idx="2"/>
          </p:cNvCxnSpPr>
          <p:nvPr/>
        </p:nvCxnSpPr>
        <p:spPr>
          <a:xfrm flipV="1">
            <a:off x="2531427" y="4072655"/>
            <a:ext cx="1890450" cy="1442044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CE5896-4120-4285-A4B4-8C6C05F9340C}"/>
              </a:ext>
            </a:extLst>
          </p:cNvPr>
          <p:cNvCxnSpPr>
            <a:cxnSpLocks/>
            <a:stCxn id="13" idx="6"/>
            <a:endCxn id="29" idx="2"/>
          </p:cNvCxnSpPr>
          <p:nvPr/>
        </p:nvCxnSpPr>
        <p:spPr>
          <a:xfrm>
            <a:off x="2531427" y="3523809"/>
            <a:ext cx="1890450" cy="140418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2813B6-97CF-461A-B96D-4DA950239451}"/>
              </a:ext>
            </a:extLst>
          </p:cNvPr>
          <p:cNvCxnSpPr>
            <a:cxnSpLocks/>
            <a:stCxn id="14" idx="6"/>
            <a:endCxn id="29" idx="2"/>
          </p:cNvCxnSpPr>
          <p:nvPr/>
        </p:nvCxnSpPr>
        <p:spPr>
          <a:xfrm>
            <a:off x="2531427" y="4519253"/>
            <a:ext cx="1890450" cy="40873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0447E6A-9A0D-4236-8352-6D4B7459D9F3}"/>
              </a:ext>
            </a:extLst>
          </p:cNvPr>
          <p:cNvCxnSpPr>
            <a:cxnSpLocks/>
            <a:stCxn id="15" idx="6"/>
            <a:endCxn id="29" idx="2"/>
          </p:cNvCxnSpPr>
          <p:nvPr/>
        </p:nvCxnSpPr>
        <p:spPr>
          <a:xfrm flipV="1">
            <a:off x="2531427" y="4927992"/>
            <a:ext cx="1890450" cy="58670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CB81B97-3EDE-4176-B0EE-C12DAAB6C106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>
            <a:off x="2531427" y="3523809"/>
            <a:ext cx="1890450" cy="231864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1BA36B9-486E-4B9C-8283-21C6D0D3703C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2531427" y="4519253"/>
            <a:ext cx="1890450" cy="132319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BCD8490-9C0F-4794-B0D3-CFBE0DC86B26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531427" y="5514699"/>
            <a:ext cx="1890450" cy="32775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D01B0C0-CC9D-4F42-A2B2-103603D3D882}"/>
              </a:ext>
            </a:extLst>
          </p:cNvPr>
          <p:cNvCxnSpPr>
            <a:cxnSpLocks/>
            <a:stCxn id="28" idx="6"/>
            <a:endCxn id="95" idx="2"/>
          </p:cNvCxnSpPr>
          <p:nvPr/>
        </p:nvCxnSpPr>
        <p:spPr>
          <a:xfrm flipV="1">
            <a:off x="5055170" y="4067056"/>
            <a:ext cx="904388" cy="559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71BB5B3-B8C2-4DB7-9364-18B00BB7686B}"/>
              </a:ext>
            </a:extLst>
          </p:cNvPr>
          <p:cNvCxnSpPr>
            <a:cxnSpLocks/>
            <a:stCxn id="29" idx="6"/>
            <a:endCxn id="88" idx="2"/>
          </p:cNvCxnSpPr>
          <p:nvPr/>
        </p:nvCxnSpPr>
        <p:spPr>
          <a:xfrm flipV="1">
            <a:off x="5055170" y="4924302"/>
            <a:ext cx="904387" cy="369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A72541A-082D-4BD5-B47D-941C94522C9A}"/>
              </a:ext>
            </a:extLst>
          </p:cNvPr>
          <p:cNvCxnSpPr>
            <a:cxnSpLocks/>
            <a:stCxn id="20" idx="6"/>
            <a:endCxn id="63" idx="2"/>
          </p:cNvCxnSpPr>
          <p:nvPr/>
        </p:nvCxnSpPr>
        <p:spPr>
          <a:xfrm>
            <a:off x="5055170" y="5842449"/>
            <a:ext cx="904386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F358A2E-ABD5-4A6B-B77B-EA5E9B967367}"/>
              </a:ext>
            </a:extLst>
          </p:cNvPr>
          <p:cNvCxnSpPr>
            <a:cxnSpLocks/>
            <a:stCxn id="95" idx="6"/>
            <a:endCxn id="111" idx="2"/>
          </p:cNvCxnSpPr>
          <p:nvPr/>
        </p:nvCxnSpPr>
        <p:spPr>
          <a:xfrm flipV="1">
            <a:off x="6592851" y="3886097"/>
            <a:ext cx="1120410" cy="180959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3EFB41D-C83E-4556-8E5F-CE1C1E3A207F}"/>
              </a:ext>
            </a:extLst>
          </p:cNvPr>
          <p:cNvCxnSpPr>
            <a:cxnSpLocks/>
            <a:stCxn id="88" idx="6"/>
            <a:endCxn id="111" idx="2"/>
          </p:cNvCxnSpPr>
          <p:nvPr/>
        </p:nvCxnSpPr>
        <p:spPr>
          <a:xfrm flipV="1">
            <a:off x="6592850" y="3886097"/>
            <a:ext cx="1120411" cy="1038205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8FDD696-5D69-4461-9358-42974878D460}"/>
              </a:ext>
            </a:extLst>
          </p:cNvPr>
          <p:cNvCxnSpPr>
            <a:cxnSpLocks/>
            <a:stCxn id="63" idx="6"/>
            <a:endCxn id="111" idx="2"/>
          </p:cNvCxnSpPr>
          <p:nvPr/>
        </p:nvCxnSpPr>
        <p:spPr>
          <a:xfrm flipV="1">
            <a:off x="6592849" y="3886097"/>
            <a:ext cx="1120412" cy="1956352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92DE542-071D-4FB8-B431-5E57F479CC1B}"/>
              </a:ext>
            </a:extLst>
          </p:cNvPr>
          <p:cNvCxnSpPr>
            <a:cxnSpLocks/>
            <a:stCxn id="111" idx="6"/>
          </p:cNvCxnSpPr>
          <p:nvPr/>
        </p:nvCxnSpPr>
        <p:spPr>
          <a:xfrm>
            <a:off x="8346554" y="3886097"/>
            <a:ext cx="948915" cy="4428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C2DDFCF-DE30-4C6E-B1ED-FC3BEDE48E61}"/>
              </a:ext>
            </a:extLst>
          </p:cNvPr>
          <p:cNvCxnSpPr>
            <a:cxnSpLocks/>
            <a:stCxn id="102" idx="6"/>
            <a:endCxn id="110" idx="2"/>
          </p:cNvCxnSpPr>
          <p:nvPr/>
        </p:nvCxnSpPr>
        <p:spPr>
          <a:xfrm>
            <a:off x="6594707" y="3168168"/>
            <a:ext cx="1118554" cy="1919272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EA5254D-E800-47FB-AB9C-FF8BE8FEC91B}"/>
              </a:ext>
            </a:extLst>
          </p:cNvPr>
          <p:cNvCxnSpPr>
            <a:cxnSpLocks/>
            <a:stCxn id="95" idx="6"/>
            <a:endCxn id="110" idx="2"/>
          </p:cNvCxnSpPr>
          <p:nvPr/>
        </p:nvCxnSpPr>
        <p:spPr>
          <a:xfrm>
            <a:off x="6592851" y="4067056"/>
            <a:ext cx="1120410" cy="1020384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2DCBCE9-4861-4426-B275-EC944E2C79A3}"/>
              </a:ext>
            </a:extLst>
          </p:cNvPr>
          <p:cNvCxnSpPr>
            <a:cxnSpLocks/>
            <a:stCxn id="88" idx="6"/>
            <a:endCxn id="110" idx="2"/>
          </p:cNvCxnSpPr>
          <p:nvPr/>
        </p:nvCxnSpPr>
        <p:spPr>
          <a:xfrm>
            <a:off x="6592850" y="4924302"/>
            <a:ext cx="1120411" cy="163138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5635FB0-D00F-4278-BBC2-78AA97E99ECC}"/>
              </a:ext>
            </a:extLst>
          </p:cNvPr>
          <p:cNvCxnSpPr>
            <a:cxnSpLocks/>
            <a:stCxn id="63" idx="6"/>
            <a:endCxn id="110" idx="2"/>
          </p:cNvCxnSpPr>
          <p:nvPr/>
        </p:nvCxnSpPr>
        <p:spPr>
          <a:xfrm flipV="1">
            <a:off x="6592849" y="5087440"/>
            <a:ext cx="1120412" cy="755009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5052C85-4FDB-4963-B025-BB3734DBA24B}"/>
              </a:ext>
            </a:extLst>
          </p:cNvPr>
          <p:cNvCxnSpPr>
            <a:cxnSpLocks/>
            <a:stCxn id="110" idx="6"/>
          </p:cNvCxnSpPr>
          <p:nvPr/>
        </p:nvCxnSpPr>
        <p:spPr>
          <a:xfrm>
            <a:off x="8346554" y="5087440"/>
            <a:ext cx="948914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1055-D088-484C-84D1-297618BB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07F4A16-C9A6-41E5-8F05-188F42E7A5B8}"/>
                  </a:ext>
                </a:extLst>
              </p:cNvPr>
              <p:cNvSpPr/>
              <p:nvPr/>
            </p:nvSpPr>
            <p:spPr>
              <a:xfrm>
                <a:off x="9295469" y="3573947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07F4A16-C9A6-41E5-8F05-188F42E7A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469" y="3573947"/>
                <a:ext cx="607245" cy="6331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83139BA-D938-467A-B462-F484F32B5DF7}"/>
                  </a:ext>
                </a:extLst>
              </p:cNvPr>
              <p:cNvSpPr/>
              <p:nvPr/>
            </p:nvSpPr>
            <p:spPr>
              <a:xfrm>
                <a:off x="9295468" y="4770862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83139BA-D938-467A-B462-F484F32B5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468" y="4770862"/>
                <a:ext cx="607245" cy="6331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4" descr="MNIST sample images">
            <a:extLst>
              <a:ext uri="{FF2B5EF4-FFF2-40B4-BE49-F238E27FC236}">
                <a16:creationId xmlns:a16="http://schemas.microsoft.com/office/drawing/2014/main" id="{D1093314-61D2-4A84-A6BE-BF8A18B60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853" y="3980243"/>
            <a:ext cx="1118446" cy="10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25CFE410-AAAE-464A-9EBB-158024D01821}"/>
              </a:ext>
            </a:extLst>
          </p:cNvPr>
          <p:cNvSpPr/>
          <p:nvPr/>
        </p:nvSpPr>
        <p:spPr>
          <a:xfrm>
            <a:off x="1430098" y="4259118"/>
            <a:ext cx="305412" cy="5238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6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28" grpId="0" animBg="1"/>
      <p:bldP spid="29" grpId="0" animBg="1"/>
      <p:bldP spid="110" grpId="0" animBg="1"/>
      <p:bldP spid="111" grpId="0" animBg="1"/>
      <p:bldP spid="70" grpId="0" animBg="1"/>
      <p:bldP spid="7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2467-8863-4406-A917-4030A5B8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C441793-E9AC-47C6-A67F-B4E263F5D04E}"/>
                  </a:ext>
                </a:extLst>
              </p:cNvPr>
              <p:cNvSpPr txBox="1"/>
              <p:nvPr/>
            </p:nvSpPr>
            <p:spPr>
              <a:xfrm>
                <a:off x="3254448" y="2078414"/>
                <a:ext cx="18099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C441793-E9AC-47C6-A67F-B4E263F5D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448" y="2078414"/>
                <a:ext cx="180991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77D099B-384A-45E9-A75F-84B86A0BF0B6}"/>
                  </a:ext>
                </a:extLst>
              </p:cNvPr>
              <p:cNvSpPr txBox="1"/>
              <p:nvPr/>
            </p:nvSpPr>
            <p:spPr>
              <a:xfrm>
                <a:off x="5583190" y="1876197"/>
                <a:ext cx="35499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77D099B-384A-45E9-A75F-84B86A0B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190" y="1876197"/>
                <a:ext cx="354992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49C5387-0355-4679-9A62-C05E2941F069}"/>
                  </a:ext>
                </a:extLst>
              </p:cNvPr>
              <p:cNvSpPr txBox="1"/>
              <p:nvPr/>
            </p:nvSpPr>
            <p:spPr>
              <a:xfrm>
                <a:off x="7970069" y="2664580"/>
                <a:ext cx="19326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49C5387-0355-4679-9A62-C05E2941F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9" y="2664580"/>
                <a:ext cx="193264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5E9A542-1436-4BE2-B77E-988752ACC797}"/>
              </a:ext>
            </a:extLst>
          </p:cNvPr>
          <p:cNvSpPr txBox="1"/>
          <p:nvPr/>
        </p:nvSpPr>
        <p:spPr>
          <a:xfrm>
            <a:off x="8569078" y="543192"/>
            <a:ext cx="34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call this a “fully connected” network because each node is connected to all nodes in the previous layer.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C7242DA-3341-438F-B1C5-812E5F4E48DB}"/>
              </a:ext>
            </a:extLst>
          </p:cNvPr>
          <p:cNvSpPr/>
          <p:nvPr/>
        </p:nvSpPr>
        <p:spPr>
          <a:xfrm>
            <a:off x="7492217" y="3365628"/>
            <a:ext cx="2724455" cy="2279362"/>
          </a:xfrm>
          <a:prstGeom prst="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52D4DB2-8A7F-46C9-8C80-8F6FDD626EB7}"/>
              </a:ext>
            </a:extLst>
          </p:cNvPr>
          <p:cNvSpPr/>
          <p:nvPr/>
        </p:nvSpPr>
        <p:spPr>
          <a:xfrm>
            <a:off x="1730581" y="2963448"/>
            <a:ext cx="996455" cy="3111610"/>
          </a:xfrm>
          <a:prstGeom prst="rect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122BF4E-9C2A-48ED-AA6E-A62517119F0A}"/>
              </a:ext>
            </a:extLst>
          </p:cNvPr>
          <p:cNvSpPr/>
          <p:nvPr/>
        </p:nvSpPr>
        <p:spPr>
          <a:xfrm>
            <a:off x="4159405" y="2676293"/>
            <a:ext cx="2736062" cy="3635607"/>
          </a:xfrm>
          <a:prstGeom prst="rect">
            <a:avLst/>
          </a:prstGeom>
          <a:solidFill>
            <a:srgbClr val="70AD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80D2DF6-690B-44F1-9B19-22491A4FEE09}"/>
                  </a:ext>
                </a:extLst>
              </p:cNvPr>
              <p:cNvSpPr/>
              <p:nvPr/>
            </p:nvSpPr>
            <p:spPr>
              <a:xfrm>
                <a:off x="4421877" y="2853332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80D2DF6-690B-44F1-9B19-22491A4FE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77" y="2853332"/>
                <a:ext cx="633293" cy="63315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845001A-AF9B-4272-8C98-FFCC95CE160B}"/>
              </a:ext>
            </a:extLst>
          </p:cNvPr>
          <p:cNvCxnSpPr>
            <a:cxnSpLocks/>
            <a:stCxn id="139" idx="6"/>
            <a:endCxn id="135" idx="2"/>
          </p:cNvCxnSpPr>
          <p:nvPr/>
        </p:nvCxnSpPr>
        <p:spPr>
          <a:xfrm flipV="1">
            <a:off x="2531427" y="3169910"/>
            <a:ext cx="1890450" cy="35389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6D96F00-6EB4-4BD5-8DBB-5B71A29B7356}"/>
              </a:ext>
            </a:extLst>
          </p:cNvPr>
          <p:cNvCxnSpPr>
            <a:cxnSpLocks/>
            <a:stCxn id="140" idx="6"/>
            <a:endCxn id="135" idx="2"/>
          </p:cNvCxnSpPr>
          <p:nvPr/>
        </p:nvCxnSpPr>
        <p:spPr>
          <a:xfrm flipV="1">
            <a:off x="2531427" y="3169910"/>
            <a:ext cx="1890450" cy="134934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3B5B6FD-B376-4710-80DA-A3D08CCCE3EA}"/>
              </a:ext>
            </a:extLst>
          </p:cNvPr>
          <p:cNvCxnSpPr>
            <a:cxnSpLocks/>
            <a:stCxn id="141" idx="6"/>
            <a:endCxn id="135" idx="2"/>
          </p:cNvCxnSpPr>
          <p:nvPr/>
        </p:nvCxnSpPr>
        <p:spPr>
          <a:xfrm flipV="1">
            <a:off x="2531427" y="3169910"/>
            <a:ext cx="1890450" cy="234478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55A1F60-B273-41B1-974A-8ED611B94AB2}"/>
                  </a:ext>
                </a:extLst>
              </p:cNvPr>
              <p:cNvSpPr/>
              <p:nvPr/>
            </p:nvSpPr>
            <p:spPr>
              <a:xfrm>
                <a:off x="1924182" y="3207231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55A1F60-B273-41B1-974A-8ED611B94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82" y="3207231"/>
                <a:ext cx="607245" cy="633155"/>
              </a:xfrm>
              <a:prstGeom prst="ellipse">
                <a:avLst/>
              </a:prstGeom>
              <a:blipFill>
                <a:blip r:embed="rId6"/>
                <a:stretch>
                  <a:fillRect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7023C2C-78CB-46C5-BCF3-C15C247A8B82}"/>
                  </a:ext>
                </a:extLst>
              </p:cNvPr>
              <p:cNvSpPr/>
              <p:nvPr/>
            </p:nvSpPr>
            <p:spPr>
              <a:xfrm>
                <a:off x="1924182" y="4202675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7023C2C-78CB-46C5-BCF3-C15C247A8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82" y="4202675"/>
                <a:ext cx="607245" cy="633155"/>
              </a:xfrm>
              <a:prstGeom prst="ellipse">
                <a:avLst/>
              </a:prstGeom>
              <a:blipFill>
                <a:blip r:embed="rId7"/>
                <a:stretch>
                  <a:fillRect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4C09FC1-AC07-4FE1-BE41-A99B0259DA64}"/>
                  </a:ext>
                </a:extLst>
              </p:cNvPr>
              <p:cNvSpPr/>
              <p:nvPr/>
            </p:nvSpPr>
            <p:spPr>
              <a:xfrm>
                <a:off x="1924182" y="5198121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4C09FC1-AC07-4FE1-BE41-A99B0259D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82" y="5198121"/>
                <a:ext cx="607245" cy="633155"/>
              </a:xfrm>
              <a:prstGeom prst="ellipse">
                <a:avLst/>
              </a:prstGeom>
              <a:blipFill>
                <a:blip r:embed="rId8"/>
                <a:stretch>
                  <a:fillRect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D47E223-383F-4B75-ABF9-1A3ECBB76F92}"/>
                  </a:ext>
                </a:extLst>
              </p:cNvPr>
              <p:cNvSpPr/>
              <p:nvPr/>
            </p:nvSpPr>
            <p:spPr>
              <a:xfrm>
                <a:off x="4421877" y="5525871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D47E223-383F-4B75-ABF9-1A3ECBB76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77" y="5525871"/>
                <a:ext cx="633293" cy="63315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C64C2D4-D2EF-4EFA-80EA-EB678D3C6D68}"/>
                  </a:ext>
                </a:extLst>
              </p:cNvPr>
              <p:cNvSpPr/>
              <p:nvPr/>
            </p:nvSpPr>
            <p:spPr>
              <a:xfrm>
                <a:off x="4421877" y="3756077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C64C2D4-D2EF-4EFA-80EA-EB678D3C6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77" y="3756077"/>
                <a:ext cx="633293" cy="63315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F22F738-96E4-4B5E-A5E0-D1D789E2BA5A}"/>
                  </a:ext>
                </a:extLst>
              </p:cNvPr>
              <p:cNvSpPr/>
              <p:nvPr/>
            </p:nvSpPr>
            <p:spPr>
              <a:xfrm>
                <a:off x="4421877" y="4611414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F22F738-96E4-4B5E-A5E0-D1D789E2B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77" y="4611414"/>
                <a:ext cx="633293" cy="633156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6058BC6-5C93-4E9B-860C-8468E96461EE}"/>
              </a:ext>
            </a:extLst>
          </p:cNvPr>
          <p:cNvGrpSpPr/>
          <p:nvPr/>
        </p:nvGrpSpPr>
        <p:grpSpPr>
          <a:xfrm>
            <a:off x="5959556" y="5525871"/>
            <a:ext cx="633293" cy="633156"/>
            <a:chOff x="6165386" y="5525871"/>
            <a:chExt cx="633293" cy="633156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6D713DE7-D7D0-4CDC-84A8-023BF7F69E14}"/>
                </a:ext>
              </a:extLst>
            </p:cNvPr>
            <p:cNvSpPr/>
            <p:nvPr/>
          </p:nvSpPr>
          <p:spPr>
            <a:xfrm>
              <a:off x="6165386" y="5525871"/>
              <a:ext cx="633293" cy="6331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0" rtlCol="0" anchor="ctr"/>
            <a:lstStyle/>
            <a:p>
              <a:pPr algn="ctr"/>
              <a:endParaRPr lang="en-US" sz="4400" dirty="0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14214B-704D-4D0E-805C-C768316DA280}"/>
                </a:ext>
              </a:extLst>
            </p:cNvPr>
            <p:cNvGrpSpPr/>
            <p:nvPr/>
          </p:nvGrpSpPr>
          <p:grpSpPr>
            <a:xfrm>
              <a:off x="6245577" y="5644990"/>
              <a:ext cx="472911" cy="394919"/>
              <a:chOff x="4711335" y="3775276"/>
              <a:chExt cx="816746" cy="682049"/>
            </a:xfrm>
          </p:grpSpPr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8E859D94-5819-45F0-AA4D-B21662213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1335" y="4154003"/>
                <a:ext cx="8167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FF4EDCD3-156E-48DF-90BA-DBB25C15F0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775276"/>
                <a:ext cx="0" cy="6820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D99E7C0-C65E-4D92-B24F-6CFBD3A8A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935462"/>
                <a:ext cx="279813" cy="21854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3BC4B32-60A6-42F6-99F6-C1F0662133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452" y="4150992"/>
                <a:ext cx="26221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9AA03A6-214F-4E10-BEC0-7830E7D7376F}"/>
              </a:ext>
            </a:extLst>
          </p:cNvPr>
          <p:cNvGrpSpPr/>
          <p:nvPr/>
        </p:nvGrpSpPr>
        <p:grpSpPr>
          <a:xfrm>
            <a:off x="5959557" y="4607724"/>
            <a:ext cx="633293" cy="633156"/>
            <a:chOff x="6165386" y="5525871"/>
            <a:chExt cx="633293" cy="633156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9F7E955-BE4E-4E65-BF6E-E3B433ECEF66}"/>
                </a:ext>
              </a:extLst>
            </p:cNvPr>
            <p:cNvSpPr/>
            <p:nvPr/>
          </p:nvSpPr>
          <p:spPr>
            <a:xfrm>
              <a:off x="6165386" y="5525871"/>
              <a:ext cx="633293" cy="6331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0" rtlCol="0" anchor="ctr"/>
            <a:lstStyle/>
            <a:p>
              <a:pPr algn="ctr"/>
              <a:endParaRPr lang="en-US" sz="4400" dirty="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A6C255B9-EA4F-4F5E-944C-6B0981AD7262}"/>
                </a:ext>
              </a:extLst>
            </p:cNvPr>
            <p:cNvGrpSpPr/>
            <p:nvPr/>
          </p:nvGrpSpPr>
          <p:grpSpPr>
            <a:xfrm>
              <a:off x="6245577" y="5644990"/>
              <a:ext cx="472911" cy="394919"/>
              <a:chOff x="4711335" y="3775276"/>
              <a:chExt cx="816746" cy="682049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DBA82090-DD0D-4647-A801-A267FD5A9B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1335" y="4154003"/>
                <a:ext cx="8167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C7F10EF7-D2DB-4A0A-9278-674B6BC190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775276"/>
                <a:ext cx="0" cy="6820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D759587-B66A-4F33-8FD8-07FD91A197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935462"/>
                <a:ext cx="279813" cy="21854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F644DB9-E265-4718-98A3-95B2B3CFD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452" y="4150992"/>
                <a:ext cx="26221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8491B40-CCA9-4C19-8B63-BB4FC2B6A09E}"/>
              </a:ext>
            </a:extLst>
          </p:cNvPr>
          <p:cNvGrpSpPr/>
          <p:nvPr/>
        </p:nvGrpSpPr>
        <p:grpSpPr>
          <a:xfrm>
            <a:off x="5959558" y="3750478"/>
            <a:ext cx="633293" cy="633156"/>
            <a:chOff x="6165386" y="5525871"/>
            <a:chExt cx="633293" cy="63315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5985E1B-6E5D-42FF-B07F-E92723A48063}"/>
                </a:ext>
              </a:extLst>
            </p:cNvPr>
            <p:cNvSpPr/>
            <p:nvPr/>
          </p:nvSpPr>
          <p:spPr>
            <a:xfrm>
              <a:off x="6165386" y="5525871"/>
              <a:ext cx="633293" cy="6331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0" rtlCol="0" anchor="ctr"/>
            <a:lstStyle/>
            <a:p>
              <a:pPr algn="ctr"/>
              <a:endParaRPr lang="en-US" sz="4400" dirty="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6E0D025-5BE3-43C6-90A1-1F53B66DD8A4}"/>
                </a:ext>
              </a:extLst>
            </p:cNvPr>
            <p:cNvGrpSpPr/>
            <p:nvPr/>
          </p:nvGrpSpPr>
          <p:grpSpPr>
            <a:xfrm>
              <a:off x="6245577" y="5644990"/>
              <a:ext cx="472911" cy="394919"/>
              <a:chOff x="4711335" y="3775276"/>
              <a:chExt cx="816746" cy="682049"/>
            </a:xfrm>
          </p:grpSpPr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58D99D97-C624-4AF9-A664-BACEF5EF3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1335" y="4154003"/>
                <a:ext cx="8167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500A4CBB-1B37-4D7C-A3C7-AF79CC6C15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775276"/>
                <a:ext cx="0" cy="6820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4422820-5CE9-4567-8A83-1E6A37776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935462"/>
                <a:ext cx="279813" cy="21854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7A857507-0A35-4FD3-871A-60C1D8B33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452" y="4150992"/>
                <a:ext cx="26221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F77FF5D-84B3-44B6-8EBD-305039B863C6}"/>
              </a:ext>
            </a:extLst>
          </p:cNvPr>
          <p:cNvGrpSpPr/>
          <p:nvPr/>
        </p:nvGrpSpPr>
        <p:grpSpPr>
          <a:xfrm>
            <a:off x="5961414" y="2851590"/>
            <a:ext cx="633293" cy="633156"/>
            <a:chOff x="6165386" y="5525871"/>
            <a:chExt cx="633293" cy="633156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2E0C602-EB80-4B35-B168-3FEA6F8DFB35}"/>
                </a:ext>
              </a:extLst>
            </p:cNvPr>
            <p:cNvSpPr/>
            <p:nvPr/>
          </p:nvSpPr>
          <p:spPr>
            <a:xfrm>
              <a:off x="6165386" y="5525871"/>
              <a:ext cx="633293" cy="6331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0" rtlCol="0" anchor="ctr"/>
            <a:lstStyle/>
            <a:p>
              <a:pPr algn="ctr"/>
              <a:endParaRPr lang="en-US" sz="4400" dirty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044A416-75B8-4504-9D27-194AEF3A51E4}"/>
                </a:ext>
              </a:extLst>
            </p:cNvPr>
            <p:cNvGrpSpPr/>
            <p:nvPr/>
          </p:nvGrpSpPr>
          <p:grpSpPr>
            <a:xfrm>
              <a:off x="6245577" y="5644990"/>
              <a:ext cx="472911" cy="394919"/>
              <a:chOff x="4711335" y="3775276"/>
              <a:chExt cx="816746" cy="682049"/>
            </a:xfrm>
          </p:grpSpPr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B43E144E-869C-49E0-BD02-9D7D8ED69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1335" y="4154003"/>
                <a:ext cx="8167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DF616EC8-BEFE-4968-9C32-FCF1A0E883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775276"/>
                <a:ext cx="0" cy="6820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AF5A818E-E269-49F1-902F-C9E4C2D60B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926" y="3935462"/>
                <a:ext cx="279813" cy="21854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B4F1B75-8BA4-4555-B4EC-89875FA6F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452" y="4150992"/>
                <a:ext cx="26221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CCB7D957-4EB3-425E-92E8-AEC8CF5372BC}"/>
                  </a:ext>
                </a:extLst>
              </p:cNvPr>
              <p:cNvSpPr/>
              <p:nvPr/>
            </p:nvSpPr>
            <p:spPr>
              <a:xfrm>
                <a:off x="7713261" y="4770862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CCB7D957-4EB3-425E-92E8-AEC8CF537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61" y="4770862"/>
                <a:ext cx="633293" cy="633156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5CE1650-62FC-4F90-A623-4C3FF25CC807}"/>
                  </a:ext>
                </a:extLst>
              </p:cNvPr>
              <p:cNvSpPr/>
              <p:nvPr/>
            </p:nvSpPr>
            <p:spPr>
              <a:xfrm>
                <a:off x="7713261" y="3569519"/>
                <a:ext cx="633293" cy="6331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5CE1650-62FC-4F90-A623-4C3FF25CC8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61" y="3569519"/>
                <a:ext cx="633293" cy="633156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F5C822E-FC32-4A97-96C8-1D46ADF7957D}"/>
              </a:ext>
            </a:extLst>
          </p:cNvPr>
          <p:cNvCxnSpPr>
            <a:cxnSpLocks/>
            <a:stCxn id="135" idx="6"/>
            <a:endCxn id="169" idx="2"/>
          </p:cNvCxnSpPr>
          <p:nvPr/>
        </p:nvCxnSpPr>
        <p:spPr>
          <a:xfrm flipV="1">
            <a:off x="5055170" y="3168168"/>
            <a:ext cx="906244" cy="174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DED7886-EAD8-4385-911B-9995DE45FC23}"/>
              </a:ext>
            </a:extLst>
          </p:cNvPr>
          <p:cNvCxnSpPr>
            <a:cxnSpLocks/>
            <a:stCxn id="169" idx="6"/>
            <a:endCxn id="176" idx="2"/>
          </p:cNvCxnSpPr>
          <p:nvPr/>
        </p:nvCxnSpPr>
        <p:spPr>
          <a:xfrm>
            <a:off x="6594707" y="3168168"/>
            <a:ext cx="1118554" cy="71792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1D76F93-44F3-466A-B5B4-A402326FA6C2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2531427" y="3523809"/>
            <a:ext cx="1890450" cy="54884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E7E9C724-9906-4A6D-B9A5-BC19AA65BF8E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2531427" y="4072655"/>
            <a:ext cx="1890450" cy="44659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DE99E4D-13DE-4D84-8139-AD4ACA7C0C7D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2531427" y="4072655"/>
            <a:ext cx="1890450" cy="144204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087843F-2BFC-4C44-A419-1BAA13F44FE0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2531427" y="3523809"/>
            <a:ext cx="1890450" cy="140418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79657AB-259A-434B-B7A8-04C96D1D9DC2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2531427" y="4519253"/>
            <a:ext cx="1890450" cy="40873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D6BC654-B0E3-496A-ACD8-6D3DCB941ED7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2531427" y="4927992"/>
            <a:ext cx="1890450" cy="58670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36032D2-67F1-413C-9336-5FD980FA2957}"/>
              </a:ext>
            </a:extLst>
          </p:cNvPr>
          <p:cNvCxnSpPr>
            <a:cxnSpLocks/>
            <a:stCxn id="139" idx="6"/>
            <a:endCxn id="143" idx="2"/>
          </p:cNvCxnSpPr>
          <p:nvPr/>
        </p:nvCxnSpPr>
        <p:spPr>
          <a:xfrm>
            <a:off x="2531427" y="3523809"/>
            <a:ext cx="1890450" cy="23186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A284D9BF-6A0F-407A-967B-191E7F422CB8}"/>
              </a:ext>
            </a:extLst>
          </p:cNvPr>
          <p:cNvCxnSpPr>
            <a:cxnSpLocks/>
            <a:stCxn id="140" idx="6"/>
            <a:endCxn id="143" idx="2"/>
          </p:cNvCxnSpPr>
          <p:nvPr/>
        </p:nvCxnSpPr>
        <p:spPr>
          <a:xfrm>
            <a:off x="2531427" y="4519253"/>
            <a:ext cx="1890450" cy="13231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CBFDFBD5-5CED-4B82-8AA7-8F0790817371}"/>
              </a:ext>
            </a:extLst>
          </p:cNvPr>
          <p:cNvCxnSpPr>
            <a:cxnSpLocks/>
            <a:stCxn id="141" idx="6"/>
            <a:endCxn id="143" idx="2"/>
          </p:cNvCxnSpPr>
          <p:nvPr/>
        </p:nvCxnSpPr>
        <p:spPr>
          <a:xfrm>
            <a:off x="2531427" y="5514699"/>
            <a:ext cx="1890450" cy="3277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65B1245-368B-4003-BB61-E9FA1FBF5AF9}"/>
              </a:ext>
            </a:extLst>
          </p:cNvPr>
          <p:cNvCxnSpPr>
            <a:cxnSpLocks/>
            <a:stCxn id="145" idx="6"/>
            <a:endCxn id="162" idx="2"/>
          </p:cNvCxnSpPr>
          <p:nvPr/>
        </p:nvCxnSpPr>
        <p:spPr>
          <a:xfrm flipV="1">
            <a:off x="5055170" y="4067056"/>
            <a:ext cx="904388" cy="559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6BC3AD85-19B5-4248-9AE9-D3D0477085C1}"/>
              </a:ext>
            </a:extLst>
          </p:cNvPr>
          <p:cNvCxnSpPr>
            <a:cxnSpLocks/>
            <a:stCxn id="146" idx="6"/>
            <a:endCxn id="155" idx="2"/>
          </p:cNvCxnSpPr>
          <p:nvPr/>
        </p:nvCxnSpPr>
        <p:spPr>
          <a:xfrm flipV="1">
            <a:off x="5055170" y="4924302"/>
            <a:ext cx="904387" cy="369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4DF33AE-5AD3-407E-8667-CCDB4039E312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>
            <a:off x="5055170" y="5842449"/>
            <a:ext cx="90438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E284E8B-AA65-4D92-9359-1DDF5DA14C83}"/>
              </a:ext>
            </a:extLst>
          </p:cNvPr>
          <p:cNvCxnSpPr>
            <a:cxnSpLocks/>
            <a:stCxn id="162" idx="6"/>
            <a:endCxn id="176" idx="2"/>
          </p:cNvCxnSpPr>
          <p:nvPr/>
        </p:nvCxnSpPr>
        <p:spPr>
          <a:xfrm flipV="1">
            <a:off x="6592851" y="3886097"/>
            <a:ext cx="1120410" cy="1809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73DDC99F-8D70-4D75-9528-9943182FD26B}"/>
              </a:ext>
            </a:extLst>
          </p:cNvPr>
          <p:cNvCxnSpPr>
            <a:cxnSpLocks/>
            <a:stCxn id="155" idx="6"/>
            <a:endCxn id="176" idx="2"/>
          </p:cNvCxnSpPr>
          <p:nvPr/>
        </p:nvCxnSpPr>
        <p:spPr>
          <a:xfrm flipV="1">
            <a:off x="6592850" y="3886097"/>
            <a:ext cx="1120411" cy="103820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81DEE020-3A7B-4458-93EE-A12329C4197C}"/>
              </a:ext>
            </a:extLst>
          </p:cNvPr>
          <p:cNvCxnSpPr>
            <a:cxnSpLocks/>
            <a:stCxn id="148" idx="6"/>
            <a:endCxn id="176" idx="2"/>
          </p:cNvCxnSpPr>
          <p:nvPr/>
        </p:nvCxnSpPr>
        <p:spPr>
          <a:xfrm flipV="1">
            <a:off x="6592849" y="3886097"/>
            <a:ext cx="1120412" cy="195635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E786669-FB65-4B91-B9FC-5C7CD0015579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8346554" y="3886097"/>
            <a:ext cx="948915" cy="442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2FBE5729-BE4C-456E-95F8-15436AB52F86}"/>
              </a:ext>
            </a:extLst>
          </p:cNvPr>
          <p:cNvCxnSpPr>
            <a:cxnSpLocks/>
            <a:stCxn id="169" idx="6"/>
            <a:endCxn id="175" idx="2"/>
          </p:cNvCxnSpPr>
          <p:nvPr/>
        </p:nvCxnSpPr>
        <p:spPr>
          <a:xfrm>
            <a:off x="6594707" y="3168168"/>
            <a:ext cx="1118554" cy="191927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2C93AACA-EC57-4FDA-BC68-A5B155DEC7CA}"/>
              </a:ext>
            </a:extLst>
          </p:cNvPr>
          <p:cNvCxnSpPr>
            <a:cxnSpLocks/>
            <a:stCxn id="162" idx="6"/>
            <a:endCxn id="175" idx="2"/>
          </p:cNvCxnSpPr>
          <p:nvPr/>
        </p:nvCxnSpPr>
        <p:spPr>
          <a:xfrm>
            <a:off x="6592851" y="4067056"/>
            <a:ext cx="1120410" cy="102038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E202089B-C7D8-44A6-8843-F17C9367ED23}"/>
              </a:ext>
            </a:extLst>
          </p:cNvPr>
          <p:cNvCxnSpPr>
            <a:cxnSpLocks/>
            <a:stCxn id="155" idx="6"/>
            <a:endCxn id="175" idx="2"/>
          </p:cNvCxnSpPr>
          <p:nvPr/>
        </p:nvCxnSpPr>
        <p:spPr>
          <a:xfrm>
            <a:off x="6592850" y="4924302"/>
            <a:ext cx="1120411" cy="16313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0AA9689-E5DC-4590-9A67-C6195249A344}"/>
              </a:ext>
            </a:extLst>
          </p:cNvPr>
          <p:cNvCxnSpPr>
            <a:cxnSpLocks/>
            <a:stCxn id="148" idx="6"/>
            <a:endCxn id="175" idx="2"/>
          </p:cNvCxnSpPr>
          <p:nvPr/>
        </p:nvCxnSpPr>
        <p:spPr>
          <a:xfrm flipV="1">
            <a:off x="6592849" y="5087440"/>
            <a:ext cx="1120412" cy="75500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DD85C852-851A-439B-8A5F-CD474315A14C}"/>
              </a:ext>
            </a:extLst>
          </p:cNvPr>
          <p:cNvCxnSpPr>
            <a:cxnSpLocks/>
            <a:stCxn id="175" idx="6"/>
          </p:cNvCxnSpPr>
          <p:nvPr/>
        </p:nvCxnSpPr>
        <p:spPr>
          <a:xfrm>
            <a:off x="8346554" y="5087440"/>
            <a:ext cx="94891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16D37F8C-99CB-4674-9829-1D06AB537354}"/>
              </a:ext>
            </a:extLst>
          </p:cNvPr>
          <p:cNvSpPr txBox="1"/>
          <p:nvPr/>
        </p:nvSpPr>
        <p:spPr>
          <a:xfrm>
            <a:off x="1608435" y="6164815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2D7DE68-4FFA-4B0A-A105-8466E0423BC1}"/>
              </a:ext>
            </a:extLst>
          </p:cNvPr>
          <p:cNvSpPr txBox="1"/>
          <p:nvPr/>
        </p:nvSpPr>
        <p:spPr>
          <a:xfrm>
            <a:off x="4799028" y="6376574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7EEDCEF-AFA3-4C50-835F-B26567E4CD34}"/>
              </a:ext>
            </a:extLst>
          </p:cNvPr>
          <p:cNvSpPr txBox="1"/>
          <p:nvPr/>
        </p:nvSpPr>
        <p:spPr>
          <a:xfrm>
            <a:off x="8115882" y="571582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95223-A9F3-40CD-A87D-A138CAB1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B19C63-0C73-40AC-8D1D-1DC2E0737D99}"/>
                  </a:ext>
                </a:extLst>
              </p:cNvPr>
              <p:cNvSpPr/>
              <p:nvPr/>
            </p:nvSpPr>
            <p:spPr>
              <a:xfrm>
                <a:off x="9295469" y="3573947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B19C63-0C73-40AC-8D1D-1DC2E0737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469" y="3573947"/>
                <a:ext cx="607245" cy="6331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B4D855A-0708-45DC-B29E-D371A78BCD6F}"/>
                  </a:ext>
                </a:extLst>
              </p:cNvPr>
              <p:cNvSpPr/>
              <p:nvPr/>
            </p:nvSpPr>
            <p:spPr>
              <a:xfrm>
                <a:off x="9295468" y="4770862"/>
                <a:ext cx="607245" cy="6331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B4D855A-0708-45DC-B29E-D371A78BC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468" y="4770862"/>
                <a:ext cx="607245" cy="6331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2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63EF3-EFD0-47CF-AFE6-B90CEDCDF5EA}"/>
              </a:ext>
            </a:extLst>
          </p:cNvPr>
          <p:cNvGrpSpPr/>
          <p:nvPr/>
        </p:nvGrpSpPr>
        <p:grpSpPr>
          <a:xfrm>
            <a:off x="5658166" y="2446165"/>
            <a:ext cx="5129563" cy="3847172"/>
            <a:chOff x="4977945" y="2446165"/>
            <a:chExt cx="5129563" cy="3847172"/>
          </a:xfrm>
        </p:grpSpPr>
        <p:pic>
          <p:nvPicPr>
            <p:cNvPr id="4" name="Google Shape;111;p22">
              <a:extLst>
                <a:ext uri="{FF2B5EF4-FFF2-40B4-BE49-F238E27FC236}">
                  <a16:creationId xmlns:a16="http://schemas.microsoft.com/office/drawing/2014/main" id="{B8C6CC89-217D-489B-A16E-BD4090963E7C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945" y="2446165"/>
              <a:ext cx="5129563" cy="3847171"/>
            </a:xfrm>
            <a:prstGeom prst="rect">
              <a:avLst/>
            </a:prstGeom>
            <a:noFill/>
            <a:ln w="57150">
              <a:noFill/>
            </a:ln>
          </p:spPr>
        </p:pic>
        <p:sp>
          <p:nvSpPr>
            <p:cNvPr id="5" name="Google Shape;113;p22">
              <a:extLst>
                <a:ext uri="{FF2B5EF4-FFF2-40B4-BE49-F238E27FC236}">
                  <a16:creationId xmlns:a16="http://schemas.microsoft.com/office/drawing/2014/main" id="{DD5B88BC-C375-4EA0-911A-C23D82852734}"/>
                </a:ext>
              </a:extLst>
            </p:cNvPr>
            <p:cNvSpPr/>
            <p:nvPr/>
          </p:nvSpPr>
          <p:spPr>
            <a:xfrm>
              <a:off x="9148576" y="2481751"/>
              <a:ext cx="769361" cy="1425322"/>
            </a:xfrm>
            <a:prstGeom prst="rect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;p22">
              <a:extLst>
                <a:ext uri="{FF2B5EF4-FFF2-40B4-BE49-F238E27FC236}">
                  <a16:creationId xmlns:a16="http://schemas.microsoft.com/office/drawing/2014/main" id="{4D10534F-4665-45EB-98F2-4E21D1C39658}"/>
                </a:ext>
              </a:extLst>
            </p:cNvPr>
            <p:cNvSpPr/>
            <p:nvPr/>
          </p:nvSpPr>
          <p:spPr>
            <a:xfrm>
              <a:off x="5223346" y="3238001"/>
              <a:ext cx="2275354" cy="3055336"/>
            </a:xfrm>
            <a:prstGeom prst="rect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17;p22">
            <a:extLst>
              <a:ext uri="{FF2B5EF4-FFF2-40B4-BE49-F238E27FC236}">
                <a16:creationId xmlns:a16="http://schemas.microsoft.com/office/drawing/2014/main" id="{065B6D28-8A10-4868-849C-5E25DC454891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21" y="354150"/>
            <a:ext cx="3317229" cy="2487933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19;p22">
            <a:extLst>
              <a:ext uri="{FF2B5EF4-FFF2-40B4-BE49-F238E27FC236}">
                <a16:creationId xmlns:a16="http://schemas.microsoft.com/office/drawing/2014/main" id="{10D6E2E4-BEE3-4997-A63D-C4CE952673C5}"/>
              </a:ext>
            </a:extLst>
          </p:cNvPr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739" y="354150"/>
            <a:ext cx="2855336" cy="2141538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7BA6D37-1C46-4EB3-A0A8-FE8D17D31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0" y="2855216"/>
            <a:ext cx="5256650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2ECA0-26A5-40E7-B1E2-9E6811FE3C84}"/>
              </a:ext>
            </a:extLst>
          </p:cNvPr>
          <p:cNvSpPr txBox="1"/>
          <p:nvPr/>
        </p:nvSpPr>
        <p:spPr>
          <a:xfrm>
            <a:off x="629151" y="875290"/>
            <a:ext cx="3601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can we make a robot see?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B57A9-6AC2-4E90-AFBE-114C21EDE9DE}"/>
              </a:ext>
            </a:extLst>
          </p:cNvPr>
          <p:cNvSpPr txBox="1"/>
          <p:nvPr/>
        </p:nvSpPr>
        <p:spPr>
          <a:xfrm>
            <a:off x="1928957" y="2749698"/>
            <a:ext cx="164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camera!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3CF4FD-64F2-4996-8203-6B4CDD4DE39E}"/>
              </a:ext>
            </a:extLst>
          </p:cNvPr>
          <p:cNvCxnSpPr>
            <a:cxnSpLocks/>
          </p:cNvCxnSpPr>
          <p:nvPr/>
        </p:nvCxnSpPr>
        <p:spPr>
          <a:xfrm flipH="1">
            <a:off x="1404272" y="3055271"/>
            <a:ext cx="457982" cy="393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417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96E5-55AE-4E30-9B18-B1064BA0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8F918E-A3C6-46FC-A9CD-3E752F131034}"/>
                  </a:ext>
                </a:extLst>
              </p:cNvPr>
              <p:cNvSpPr txBox="1"/>
              <p:nvPr/>
            </p:nvSpPr>
            <p:spPr>
              <a:xfrm>
                <a:off x="9133047" y="327145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8F918E-A3C6-46FC-A9CD-3E752F131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047" y="3271450"/>
                <a:ext cx="44884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E5B07B4-F60B-42C7-83C7-51691AAF089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04428" y="1989122"/>
              <a:ext cx="3407652" cy="6483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64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69768269"/>
                        </a:ext>
                      </a:extLst>
                    </a:gridCol>
                    <a:gridCol w="1188720">
                      <a:extLst>
                        <a:ext uri="{9D8B030D-6E8A-4147-A177-3AD203B41FA5}">
                          <a16:colId xmlns:a16="http://schemas.microsoft.com/office/drawing/2014/main" val="4090954405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404995029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E5B07B4-F60B-42C7-83C7-51691AAF08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6339412"/>
                  </p:ext>
                </p:extLst>
              </p:nvPr>
            </p:nvGraphicFramePr>
            <p:xfrm>
              <a:off x="3304428" y="1989122"/>
              <a:ext cx="3407652" cy="6483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64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69768269"/>
                        </a:ext>
                      </a:extLst>
                    </a:gridCol>
                    <a:gridCol w="1188720">
                      <a:extLst>
                        <a:ext uri="{9D8B030D-6E8A-4147-A177-3AD203B41FA5}">
                          <a16:colId xmlns:a16="http://schemas.microsoft.com/office/drawing/2014/main" val="4090954405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404995029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59" t="-2804" r="-362295" b="-4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306" t="-2804" r="-265289" b="-4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154" t="-2804" r="-64615" b="-4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1475" t="-2804" r="-3279" b="-46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C491E-3B19-4DEE-B466-1632F86F5283}"/>
                  </a:ext>
                </a:extLst>
              </p:cNvPr>
              <p:cNvSpPr txBox="1"/>
              <p:nvPr/>
            </p:nvSpPr>
            <p:spPr>
              <a:xfrm>
                <a:off x="8232713" y="5460338"/>
                <a:ext cx="344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C491E-3B19-4DEE-B466-1632F86F5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713" y="5460338"/>
                <a:ext cx="34400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762F1ED-2E6F-473D-A294-F9F721FC33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34891" y="1988001"/>
              <a:ext cx="739644" cy="32419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64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260658"/>
                      </a:ext>
                    </a:extLst>
                  </a:tr>
                  <a:tr h="129677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6379472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466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762F1ED-2E6F-473D-A294-F9F721FC33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4094725"/>
                  </p:ext>
                </p:extLst>
              </p:nvPr>
            </p:nvGraphicFramePr>
            <p:xfrm>
              <a:off x="8034891" y="1988001"/>
              <a:ext cx="739644" cy="32419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64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59" t="-2830" r="-4098" b="-40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59" t="-101869" r="-4098" b="-3028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260658"/>
                      </a:ext>
                    </a:extLst>
                  </a:tr>
                  <a:tr h="12967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vert="vert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59" t="-101408" r="-4098" b="-521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6379472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59" t="-404717" r="-4098" b="-47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4666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3B3140-4EE3-4653-B87F-9754E0AD9893}"/>
                  </a:ext>
                </a:extLst>
              </p:cNvPr>
              <p:cNvSpPr txBox="1"/>
              <p:nvPr/>
            </p:nvSpPr>
            <p:spPr>
              <a:xfrm>
                <a:off x="1955487" y="3331966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3B3140-4EE3-4653-B87F-9754E0AD9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487" y="3331966"/>
                <a:ext cx="44884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C4B2FC-0179-4D71-83C3-ED51057D5EF6}"/>
                  </a:ext>
                </a:extLst>
              </p:cNvPr>
              <p:cNvSpPr txBox="1"/>
              <p:nvPr/>
            </p:nvSpPr>
            <p:spPr>
              <a:xfrm>
                <a:off x="7142019" y="3203981"/>
                <a:ext cx="4344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C4B2FC-0179-4D71-83C3-ED51057D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19" y="3203981"/>
                <a:ext cx="434414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5C44815-39C5-40A4-8FE2-654FA03DD99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40401" y="1988498"/>
              <a:ext cx="739644" cy="32419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64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186511"/>
                      </a:ext>
                    </a:extLst>
                  </a:tr>
                  <a:tr h="12967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vert="vert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551295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7297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5C44815-39C5-40A4-8FE2-654FA03DD9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5123339"/>
                  </p:ext>
                </p:extLst>
              </p:nvPr>
            </p:nvGraphicFramePr>
            <p:xfrm>
              <a:off x="9940401" y="1988498"/>
              <a:ext cx="739644" cy="32419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64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39" t="-2804" r="-4098" b="-401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39" t="-103774" r="-4098" b="-305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6186511"/>
                      </a:ext>
                    </a:extLst>
                  </a:tr>
                  <a:tr h="12967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vert="vert"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39" t="-101408" r="-4098" b="-521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0551295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39" t="-400935" r="-4098" b="-37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72979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CD9968-6BC4-4DC1-A58C-E00C0F1819FD}"/>
                  </a:ext>
                </a:extLst>
              </p:cNvPr>
              <p:cNvSpPr txBox="1"/>
              <p:nvPr/>
            </p:nvSpPr>
            <p:spPr>
              <a:xfrm>
                <a:off x="10133111" y="5460338"/>
                <a:ext cx="3542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CD9968-6BC4-4DC1-A58C-E00C0F181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111" y="5460338"/>
                <a:ext cx="35422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F3B39EC-9A26-4709-BEB9-EA778F1869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6768" y="2107806"/>
              <a:ext cx="829974" cy="32419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97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260658"/>
                      </a:ext>
                    </a:extLst>
                  </a:tr>
                  <a:tr h="129677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sz="3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vert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6379472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466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F3B39EC-9A26-4709-BEB9-EA778F1869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8373803"/>
                  </p:ext>
                </p:extLst>
              </p:nvPr>
            </p:nvGraphicFramePr>
            <p:xfrm>
              <a:off x="976768" y="2107806"/>
              <a:ext cx="829974" cy="32419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97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190" t="-1869" r="-3650" b="-4028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190" t="-102830" r="-3650" b="-30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260658"/>
                      </a:ext>
                    </a:extLst>
                  </a:tr>
                  <a:tr h="12967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vert="vert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190" t="-100939" r="-3650" b="-525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6379472"/>
                      </a:ext>
                    </a:extLst>
                  </a:tr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190" t="-400000" r="-3650" b="-46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4666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474CDC-C205-41E5-98EC-E7192502A44F}"/>
                  </a:ext>
                </a:extLst>
              </p:cNvPr>
              <p:cNvSpPr txBox="1"/>
              <p:nvPr/>
            </p:nvSpPr>
            <p:spPr>
              <a:xfrm>
                <a:off x="4780338" y="5463203"/>
                <a:ext cx="4558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474CDC-C205-41E5-98EC-E7192502A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338" y="5463203"/>
                <a:ext cx="455832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97BD73E-B59F-4028-8A2B-1D18CD5BFC0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04428" y="2721337"/>
              <a:ext cx="3407652" cy="6483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64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69768269"/>
                        </a:ext>
                      </a:extLst>
                    </a:gridCol>
                    <a:gridCol w="1188720">
                      <a:extLst>
                        <a:ext uri="{9D8B030D-6E8A-4147-A177-3AD203B41FA5}">
                          <a16:colId xmlns:a16="http://schemas.microsoft.com/office/drawing/2014/main" val="4090954405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404995029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97BD73E-B59F-4028-8A2B-1D18CD5BF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625136"/>
                  </p:ext>
                </p:extLst>
              </p:nvPr>
            </p:nvGraphicFramePr>
            <p:xfrm>
              <a:off x="3304428" y="2721337"/>
              <a:ext cx="3407652" cy="6483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64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69768269"/>
                        </a:ext>
                      </a:extLst>
                    </a:gridCol>
                    <a:gridCol w="1188720">
                      <a:extLst>
                        <a:ext uri="{9D8B030D-6E8A-4147-A177-3AD203B41FA5}">
                          <a16:colId xmlns:a16="http://schemas.microsoft.com/office/drawing/2014/main" val="4090954405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404995029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459" t="-1869" r="-362295" b="-4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3306" t="-1869" r="-265289" b="-4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6154" t="-1869" r="-64615" b="-4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61475" t="-1869" r="-3279" b="-46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749D6CA-77AA-47CC-896E-1F70CBD06F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04428" y="4581545"/>
              <a:ext cx="3407652" cy="6483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64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69768269"/>
                        </a:ext>
                      </a:extLst>
                    </a:gridCol>
                    <a:gridCol w="1188720">
                      <a:extLst>
                        <a:ext uri="{9D8B030D-6E8A-4147-A177-3AD203B41FA5}">
                          <a16:colId xmlns:a16="http://schemas.microsoft.com/office/drawing/2014/main" val="4090954405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404995029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749D6CA-77AA-47CC-896E-1F70CBD06F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3857397"/>
                  </p:ext>
                </p:extLst>
              </p:nvPr>
            </p:nvGraphicFramePr>
            <p:xfrm>
              <a:off x="3304428" y="4581545"/>
              <a:ext cx="3407652" cy="6483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644">
                      <a:extLst>
                        <a:ext uri="{9D8B030D-6E8A-4147-A177-3AD203B41FA5}">
                          <a16:colId xmlns:a16="http://schemas.microsoft.com/office/drawing/2014/main" val="4081016791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69768269"/>
                        </a:ext>
                      </a:extLst>
                    </a:gridCol>
                    <a:gridCol w="1188720">
                      <a:extLst>
                        <a:ext uri="{9D8B030D-6E8A-4147-A177-3AD203B41FA5}">
                          <a16:colId xmlns:a16="http://schemas.microsoft.com/office/drawing/2014/main" val="4090954405"/>
                        </a:ext>
                      </a:extLst>
                    </a:gridCol>
                    <a:gridCol w="739644">
                      <a:extLst>
                        <a:ext uri="{9D8B030D-6E8A-4147-A177-3AD203B41FA5}">
                          <a16:colId xmlns:a16="http://schemas.microsoft.com/office/drawing/2014/main" val="1404995029"/>
                        </a:ext>
                      </a:extLst>
                    </a:gridCol>
                  </a:tblGrid>
                  <a:tr h="648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459" t="-1869" r="-362295" b="-4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3306" t="-1869" r="-265289" b="-4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26154" t="-1869" r="-64615" b="-4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61475" t="-1869" r="-3279" b="-46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4393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AE812F-22BC-4DEC-BFD2-EAAE3970362F}"/>
                  </a:ext>
                </a:extLst>
              </p:cNvPr>
              <p:cNvSpPr txBox="1"/>
              <p:nvPr/>
            </p:nvSpPr>
            <p:spPr>
              <a:xfrm rot="5400000">
                <a:off x="4775427" y="3698635"/>
                <a:ext cx="49372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AE812F-22BC-4DEC-BFD2-EAAE39703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775427" y="3698635"/>
                <a:ext cx="49372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7617A62-8DB8-4E03-94E4-64940E841CDE}"/>
              </a:ext>
            </a:extLst>
          </p:cNvPr>
          <p:cNvSpPr txBox="1"/>
          <p:nvPr/>
        </p:nvSpPr>
        <p:spPr>
          <a:xfrm>
            <a:off x="2468147" y="3384425"/>
            <a:ext cx="7086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max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9323DE9F-0203-41ED-A44B-EB2DB04E1404}"/>
              </a:ext>
            </a:extLst>
          </p:cNvPr>
          <p:cNvSpPr/>
          <p:nvPr/>
        </p:nvSpPr>
        <p:spPr>
          <a:xfrm>
            <a:off x="3176790" y="1828800"/>
            <a:ext cx="8565444" cy="3631538"/>
          </a:xfrm>
          <a:prstGeom prst="bracketPair">
            <a:avLst>
              <a:gd name="adj" fmla="val 4077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536995-D232-4645-A10E-07EBE3538B2A}"/>
              </a:ext>
            </a:extLst>
          </p:cNvPr>
          <p:cNvSpPr txBox="1"/>
          <p:nvPr/>
        </p:nvSpPr>
        <p:spPr>
          <a:xfrm>
            <a:off x="10925432" y="3393522"/>
            <a:ext cx="7086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,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05A260-52CB-4514-B304-543B4A618DE3}"/>
                  </a:ext>
                </a:extLst>
              </p:cNvPr>
              <p:cNvSpPr txBox="1"/>
              <p:nvPr/>
            </p:nvSpPr>
            <p:spPr>
              <a:xfrm>
                <a:off x="7909871" y="6031210"/>
                <a:ext cx="9896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05A260-52CB-4514-B304-543B4A618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871" y="6031210"/>
                <a:ext cx="98968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06FB9D9-0B51-4121-A99F-00D6A5C7204A}"/>
              </a:ext>
            </a:extLst>
          </p:cNvPr>
          <p:cNvSpPr txBox="1"/>
          <p:nvPr/>
        </p:nvSpPr>
        <p:spPr>
          <a:xfrm>
            <a:off x="1728439" y="6031210"/>
            <a:ext cx="123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shapes: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970F93-D9D0-4745-A85B-5213C16FE470}"/>
                  </a:ext>
                </a:extLst>
              </p:cNvPr>
              <p:cNvSpPr txBox="1"/>
              <p:nvPr/>
            </p:nvSpPr>
            <p:spPr>
              <a:xfrm>
                <a:off x="4513412" y="6031210"/>
                <a:ext cx="9896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970F93-D9D0-4745-A85B-5213C16FE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12" y="6031210"/>
                <a:ext cx="989684" cy="461665"/>
              </a:xfrm>
              <a:prstGeom prst="rect">
                <a:avLst/>
              </a:prstGeom>
              <a:blipFill>
                <a:blip r:embed="rId1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C7EFAA-92A4-421C-8666-378C0174232B}"/>
                  </a:ext>
                </a:extLst>
              </p:cNvPr>
              <p:cNvSpPr txBox="1"/>
              <p:nvPr/>
            </p:nvSpPr>
            <p:spPr>
              <a:xfrm>
                <a:off x="9815381" y="6031209"/>
                <a:ext cx="9896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C7EFAA-92A4-421C-8666-378C01742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5381" y="6031209"/>
                <a:ext cx="989684" cy="461665"/>
              </a:xfrm>
              <a:prstGeom prst="rect">
                <a:avLst/>
              </a:prstGeom>
              <a:blipFill>
                <a:blip r:embed="rId1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525446C-12B9-4404-9FFA-D3DCED58B5BD}"/>
              </a:ext>
            </a:extLst>
          </p:cNvPr>
          <p:cNvSpPr txBox="1"/>
          <p:nvPr/>
        </p:nvSpPr>
        <p:spPr>
          <a:xfrm>
            <a:off x="7953348" y="1242533"/>
            <a:ext cx="13482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Input image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387F45-D83E-41DF-AA75-5CADF5A2F5C6}"/>
              </a:ext>
            </a:extLst>
          </p:cNvPr>
          <p:cNvCxnSpPr>
            <a:cxnSpLocks/>
          </p:cNvCxnSpPr>
          <p:nvPr/>
        </p:nvCxnSpPr>
        <p:spPr>
          <a:xfrm flipH="1">
            <a:off x="8404712" y="1553397"/>
            <a:ext cx="1" cy="36483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193402-652C-46FF-B2A5-D4DB368BA4A6}"/>
              </a:ext>
            </a:extLst>
          </p:cNvPr>
          <p:cNvSpPr txBox="1"/>
          <p:nvPr/>
        </p:nvSpPr>
        <p:spPr>
          <a:xfrm>
            <a:off x="392656" y="5836808"/>
            <a:ext cx="13482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Hidden layer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3A8CB9-DC5A-44A2-BCF8-2792E9C2CC96}"/>
              </a:ext>
            </a:extLst>
          </p:cNvPr>
          <p:cNvCxnSpPr>
            <a:cxnSpLocks/>
          </p:cNvCxnSpPr>
          <p:nvPr/>
        </p:nvCxnSpPr>
        <p:spPr>
          <a:xfrm flipH="1" flipV="1">
            <a:off x="1312731" y="5460338"/>
            <a:ext cx="1" cy="37920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7539A0D-B434-408D-8D96-410B39AAD461}"/>
              </a:ext>
            </a:extLst>
          </p:cNvPr>
          <p:cNvSpPr txBox="1"/>
          <p:nvPr/>
        </p:nvSpPr>
        <p:spPr>
          <a:xfrm>
            <a:off x="9913949" y="1250056"/>
            <a:ext cx="17822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Biases to learn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11ADA7-9FA2-4B0E-9E05-88B68789E432}"/>
              </a:ext>
            </a:extLst>
          </p:cNvPr>
          <p:cNvCxnSpPr>
            <a:cxnSpLocks/>
          </p:cNvCxnSpPr>
          <p:nvPr/>
        </p:nvCxnSpPr>
        <p:spPr>
          <a:xfrm flipH="1">
            <a:off x="10303207" y="1560698"/>
            <a:ext cx="1" cy="36483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14A40C3-3820-455D-BD78-66286E64AD84}"/>
              </a:ext>
            </a:extLst>
          </p:cNvPr>
          <p:cNvSpPr txBox="1"/>
          <p:nvPr/>
        </p:nvSpPr>
        <p:spPr>
          <a:xfrm>
            <a:off x="5090026" y="1380217"/>
            <a:ext cx="19210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Weights to learn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584038-15A1-4230-955A-78786B232FFB}"/>
              </a:ext>
            </a:extLst>
          </p:cNvPr>
          <p:cNvCxnSpPr>
            <a:cxnSpLocks/>
          </p:cNvCxnSpPr>
          <p:nvPr/>
        </p:nvCxnSpPr>
        <p:spPr>
          <a:xfrm flipH="1">
            <a:off x="5541392" y="1691081"/>
            <a:ext cx="1" cy="25231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5AE1E6-BFC6-4759-91B3-35E9104FB75E}"/>
              </a:ext>
            </a:extLst>
          </p:cNvPr>
          <p:cNvSpPr txBox="1"/>
          <p:nvPr/>
        </p:nvSpPr>
        <p:spPr>
          <a:xfrm>
            <a:off x="3846062" y="6484818"/>
            <a:ext cx="7444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rows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0BDD903-D0E2-47B1-A653-00E65B40E28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4590528" y="6484818"/>
            <a:ext cx="189810" cy="15388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AE3612-68CB-4630-A387-FCA73FC088C0}"/>
              </a:ext>
            </a:extLst>
          </p:cNvPr>
          <p:cNvSpPr txBox="1"/>
          <p:nvPr/>
        </p:nvSpPr>
        <p:spPr>
          <a:xfrm>
            <a:off x="5334994" y="6411902"/>
            <a:ext cx="1066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columns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F3E632-D5D9-48FB-8F40-E5CE2019C62C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150208" y="6411902"/>
            <a:ext cx="184786" cy="15388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0C688-AE89-40F2-8796-2891E93F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31" grpId="0"/>
      <p:bldP spid="35" grpId="0"/>
      <p:bldP spid="37" grpId="0"/>
      <p:bldP spid="40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AEDD-E6DA-499D-9D77-FEF2911A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9BB8-CF1A-4B05-AA45-A7D766F02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Backpropagation</a:t>
            </a:r>
            <a:r>
              <a:rPr lang="en-US" dirty="0"/>
              <a:t> is an algorithm to compute gradients of arbitrarily large networks.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uses the </a:t>
            </a:r>
            <a:r>
              <a:rPr lang="en-US" b="1" dirty="0">
                <a:solidFill>
                  <a:schemeClr val="accent1"/>
                </a:solidFill>
              </a:rPr>
              <a:t>chain rule </a:t>
            </a:r>
            <a:r>
              <a:rPr lang="en-US" dirty="0"/>
              <a:t>(from calculus).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446DF-F0DC-44CE-A2F9-4E77EAC4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4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AEDD-E6DA-499D-9D77-FEF2911A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9BB8-CF1A-4B05-AA45-A7D766F02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Backpropagation</a:t>
            </a:r>
            <a:r>
              <a:rPr lang="en-US" dirty="0"/>
              <a:t> is an algorithm to compute gradients of arbitrarily large networks.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1: Express a function as a graph.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A0AA1-13F2-4618-B2B0-0A511E0ED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" t="3787" r="1732" b="5414"/>
          <a:stretch/>
        </p:blipFill>
        <p:spPr>
          <a:xfrm>
            <a:off x="6048021" y="3813717"/>
            <a:ext cx="5352754" cy="2363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069AF-D036-469E-A4C4-9018ACE5B3BB}"/>
                  </a:ext>
                </a:extLst>
              </p:cNvPr>
              <p:cNvSpPr txBox="1"/>
              <p:nvPr/>
            </p:nvSpPr>
            <p:spPr>
              <a:xfrm>
                <a:off x="1725822" y="4517953"/>
                <a:ext cx="3482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069AF-D036-469E-A4C4-9018ACE5B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822" y="4517953"/>
                <a:ext cx="34825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84AC3-F1B0-4A63-801B-ACB281BB4B1C}"/>
                  </a:ext>
                </a:extLst>
              </p:cNvPr>
              <p:cNvSpPr txBox="1"/>
              <p:nvPr/>
            </p:nvSpPr>
            <p:spPr>
              <a:xfrm>
                <a:off x="8368231" y="4153972"/>
                <a:ext cx="135915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84AC3-F1B0-4A63-801B-ACB281BB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231" y="4153972"/>
                <a:ext cx="1359154" cy="369332"/>
              </a:xfrm>
              <a:prstGeom prst="rect">
                <a:avLst/>
              </a:prstGeom>
              <a:blipFill>
                <a:blip r:embed="rId4"/>
                <a:stretch>
                  <a:fillRect l="-4933" r="-49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FA71A5-9E35-454F-B68A-FE37B2132504}"/>
                  </a:ext>
                </a:extLst>
              </p:cNvPr>
              <p:cNvSpPr txBox="1"/>
              <p:nvPr/>
            </p:nvSpPr>
            <p:spPr>
              <a:xfrm>
                <a:off x="10622292" y="4833755"/>
                <a:ext cx="1200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FA71A5-9E35-454F-B68A-FE37B2132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292" y="4833755"/>
                <a:ext cx="1200200" cy="369332"/>
              </a:xfrm>
              <a:prstGeom prst="rect">
                <a:avLst/>
              </a:prstGeom>
              <a:blipFill>
                <a:blip r:embed="rId5"/>
                <a:stretch>
                  <a:fillRect l="-8673" r="-2551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2C81-00FB-4578-A80C-C30DD97B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8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AEDD-E6DA-499D-9D77-FEF2911A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9BB8-CF1A-4B05-AA45-A7D766F02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Backpropagation</a:t>
            </a:r>
            <a:r>
              <a:rPr lang="en-US" dirty="0"/>
              <a:t> is an algorithm to compute gradients of arbitrarily large networks.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 Compute gradients.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A0AA1-13F2-4618-B2B0-0A511E0ED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" t="3787" r="1732" b="5414"/>
          <a:stretch/>
        </p:blipFill>
        <p:spPr>
          <a:xfrm>
            <a:off x="6048021" y="3813717"/>
            <a:ext cx="5352754" cy="2363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069AF-D036-469E-A4C4-9018ACE5B3BB}"/>
                  </a:ext>
                </a:extLst>
              </p:cNvPr>
              <p:cNvSpPr txBox="1"/>
              <p:nvPr/>
            </p:nvSpPr>
            <p:spPr>
              <a:xfrm>
                <a:off x="1502797" y="3953115"/>
                <a:ext cx="3482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069AF-D036-469E-A4C4-9018ACE5B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797" y="3953115"/>
                <a:ext cx="34825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84AC3-F1B0-4A63-801B-ACB281BB4B1C}"/>
                  </a:ext>
                </a:extLst>
              </p:cNvPr>
              <p:cNvSpPr txBox="1"/>
              <p:nvPr/>
            </p:nvSpPr>
            <p:spPr>
              <a:xfrm>
                <a:off x="8368231" y="4153972"/>
                <a:ext cx="135915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84AC3-F1B0-4A63-801B-ACB281BB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231" y="4153972"/>
                <a:ext cx="1359154" cy="369332"/>
              </a:xfrm>
              <a:prstGeom prst="rect">
                <a:avLst/>
              </a:prstGeom>
              <a:blipFill>
                <a:blip r:embed="rId4"/>
                <a:stretch>
                  <a:fillRect l="-4933" r="-49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FA71A5-9E35-454F-B68A-FE37B2132504}"/>
                  </a:ext>
                </a:extLst>
              </p:cNvPr>
              <p:cNvSpPr txBox="1"/>
              <p:nvPr/>
            </p:nvSpPr>
            <p:spPr>
              <a:xfrm>
                <a:off x="10622292" y="4833755"/>
                <a:ext cx="1200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FA71A5-9E35-454F-B68A-FE37B2132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292" y="4833755"/>
                <a:ext cx="1200200" cy="369332"/>
              </a:xfrm>
              <a:prstGeom prst="rect">
                <a:avLst/>
              </a:prstGeom>
              <a:blipFill>
                <a:blip r:embed="rId5"/>
                <a:stretch>
                  <a:fillRect l="-8673" r="-2551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F8B81-5A2B-487E-95D2-664B3E3045B7}"/>
                  </a:ext>
                </a:extLst>
              </p:cNvPr>
              <p:cNvSpPr txBox="1"/>
              <p:nvPr/>
            </p:nvSpPr>
            <p:spPr>
              <a:xfrm>
                <a:off x="1502797" y="4711091"/>
                <a:ext cx="3387594" cy="875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=1⋅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F8B81-5A2B-487E-95D2-664B3E304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797" y="4711091"/>
                <a:ext cx="3387594" cy="875432"/>
              </a:xfrm>
              <a:prstGeom prst="rect">
                <a:avLst/>
              </a:prstGeom>
              <a:blipFill>
                <a:blip r:embed="rId6"/>
                <a:stretch>
                  <a:fillRect l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E1DA8E-3A52-4809-B434-6CB6052B05B6}"/>
              </a:ext>
            </a:extLst>
          </p:cNvPr>
          <p:cNvCxnSpPr>
            <a:cxnSpLocks/>
          </p:cNvCxnSpPr>
          <p:nvPr/>
        </p:nvCxnSpPr>
        <p:spPr>
          <a:xfrm flipH="1">
            <a:off x="8368231" y="4711091"/>
            <a:ext cx="107685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98D4F8-F0E4-4524-A4F4-2EC7A1C3A19C}"/>
              </a:ext>
            </a:extLst>
          </p:cNvPr>
          <p:cNvSpPr txBox="1"/>
          <p:nvPr/>
        </p:nvSpPr>
        <p:spPr>
          <a:xfrm>
            <a:off x="1878156" y="605581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chain rule!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7BD0BA-5B39-4665-ABD9-D2996AEF3AE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673406" y="5655184"/>
            <a:ext cx="0" cy="40063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71EC6-4550-4E6A-946F-6A19BF6B7878}"/>
                  </a:ext>
                </a:extLst>
              </p:cNvPr>
              <p:cNvSpPr txBox="1"/>
              <p:nvPr/>
            </p:nvSpPr>
            <p:spPr>
              <a:xfrm>
                <a:off x="8618119" y="4778332"/>
                <a:ext cx="577075" cy="665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71EC6-4550-4E6A-946F-6A19BF6B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119" y="4778332"/>
                <a:ext cx="577075" cy="6656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20CE29-D1AF-45AF-AD8A-F74A5EC204F2}"/>
              </a:ext>
            </a:extLst>
          </p:cNvPr>
          <p:cNvCxnSpPr>
            <a:cxnSpLocks/>
          </p:cNvCxnSpPr>
          <p:nvPr/>
        </p:nvCxnSpPr>
        <p:spPr>
          <a:xfrm flipH="1" flipV="1">
            <a:off x="9433932" y="4699940"/>
            <a:ext cx="387460" cy="491996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8BE481-4419-448B-BF52-251C1EDA4815}"/>
              </a:ext>
            </a:extLst>
          </p:cNvPr>
          <p:cNvCxnSpPr>
            <a:cxnSpLocks/>
          </p:cNvCxnSpPr>
          <p:nvPr/>
        </p:nvCxnSpPr>
        <p:spPr>
          <a:xfrm flipH="1">
            <a:off x="6411951" y="3954695"/>
            <a:ext cx="802888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A7185A-4A18-4272-ABEA-3899FCFAF877}"/>
                  </a:ext>
                </a:extLst>
              </p:cNvPr>
              <p:cNvSpPr txBox="1"/>
              <p:nvPr/>
            </p:nvSpPr>
            <p:spPr>
              <a:xfrm>
                <a:off x="6524857" y="3261766"/>
                <a:ext cx="57707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A7185A-4A18-4272-ABEA-3899FCFA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857" y="3261766"/>
                <a:ext cx="577075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FEDD28-0B75-4F2B-9C27-310C978AF83F}"/>
              </a:ext>
            </a:extLst>
          </p:cNvPr>
          <p:cNvCxnSpPr>
            <a:cxnSpLocks/>
          </p:cNvCxnSpPr>
          <p:nvPr/>
        </p:nvCxnSpPr>
        <p:spPr>
          <a:xfrm flipH="1" flipV="1">
            <a:off x="7214839" y="3953115"/>
            <a:ext cx="535720" cy="49473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B7D4B-5ECB-42B7-B223-2619B1C2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2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AEDD-E6DA-499D-9D77-FEF2911A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9BB8-CF1A-4B05-AA45-A7D766F02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Backpropagation</a:t>
            </a:r>
            <a:r>
              <a:rPr lang="en-US" dirty="0"/>
              <a:t> is an algorithm to compute gradients of arbitrarily large networks.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 Compute gradients.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A0AA1-13F2-4618-B2B0-0A511E0ED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" t="3787" r="1732" b="5414"/>
          <a:stretch/>
        </p:blipFill>
        <p:spPr>
          <a:xfrm>
            <a:off x="6048021" y="3813717"/>
            <a:ext cx="5352754" cy="2363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069AF-D036-469E-A4C4-9018ACE5B3BB}"/>
                  </a:ext>
                </a:extLst>
              </p:cNvPr>
              <p:cNvSpPr txBox="1"/>
              <p:nvPr/>
            </p:nvSpPr>
            <p:spPr>
              <a:xfrm>
                <a:off x="1502797" y="3953115"/>
                <a:ext cx="3482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069AF-D036-469E-A4C4-9018ACE5B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797" y="3953115"/>
                <a:ext cx="34825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84AC3-F1B0-4A63-801B-ACB281BB4B1C}"/>
                  </a:ext>
                </a:extLst>
              </p:cNvPr>
              <p:cNvSpPr txBox="1"/>
              <p:nvPr/>
            </p:nvSpPr>
            <p:spPr>
              <a:xfrm>
                <a:off x="8368231" y="4153972"/>
                <a:ext cx="135915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84AC3-F1B0-4A63-801B-ACB281BB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231" y="4153972"/>
                <a:ext cx="1359154" cy="369332"/>
              </a:xfrm>
              <a:prstGeom prst="rect">
                <a:avLst/>
              </a:prstGeom>
              <a:blipFill>
                <a:blip r:embed="rId4"/>
                <a:stretch>
                  <a:fillRect l="-4933" r="-49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FA71A5-9E35-454F-B68A-FE37B2132504}"/>
                  </a:ext>
                </a:extLst>
              </p:cNvPr>
              <p:cNvSpPr txBox="1"/>
              <p:nvPr/>
            </p:nvSpPr>
            <p:spPr>
              <a:xfrm>
                <a:off x="10622292" y="4833755"/>
                <a:ext cx="1200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FA71A5-9E35-454F-B68A-FE37B2132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292" y="4833755"/>
                <a:ext cx="1200200" cy="369332"/>
              </a:xfrm>
              <a:prstGeom prst="rect">
                <a:avLst/>
              </a:prstGeom>
              <a:blipFill>
                <a:blip r:embed="rId5"/>
                <a:stretch>
                  <a:fillRect l="-8673" r="-2551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F8B81-5A2B-487E-95D2-664B3E3045B7}"/>
                  </a:ext>
                </a:extLst>
              </p:cNvPr>
              <p:cNvSpPr txBox="1"/>
              <p:nvPr/>
            </p:nvSpPr>
            <p:spPr>
              <a:xfrm>
                <a:off x="1502797" y="4711091"/>
                <a:ext cx="3407215" cy="876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=1⋅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F8B81-5A2B-487E-95D2-664B3E304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797" y="4711091"/>
                <a:ext cx="3407215" cy="876394"/>
              </a:xfrm>
              <a:prstGeom prst="rect">
                <a:avLst/>
              </a:prstGeom>
              <a:blipFill>
                <a:blip r:embed="rId6"/>
                <a:stretch>
                  <a:fillRect l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E1DA8E-3A52-4809-B434-6CB6052B05B6}"/>
              </a:ext>
            </a:extLst>
          </p:cNvPr>
          <p:cNvCxnSpPr>
            <a:cxnSpLocks/>
          </p:cNvCxnSpPr>
          <p:nvPr/>
        </p:nvCxnSpPr>
        <p:spPr>
          <a:xfrm flipH="1">
            <a:off x="8368231" y="4711091"/>
            <a:ext cx="107685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71EC6-4550-4E6A-946F-6A19BF6B7878}"/>
                  </a:ext>
                </a:extLst>
              </p:cNvPr>
              <p:cNvSpPr txBox="1"/>
              <p:nvPr/>
            </p:nvSpPr>
            <p:spPr>
              <a:xfrm>
                <a:off x="8618119" y="4778332"/>
                <a:ext cx="577075" cy="665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C71EC6-4550-4E6A-946F-6A19BF6B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119" y="4778332"/>
                <a:ext cx="577075" cy="6656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20CE29-D1AF-45AF-AD8A-F74A5EC204F2}"/>
              </a:ext>
            </a:extLst>
          </p:cNvPr>
          <p:cNvCxnSpPr>
            <a:cxnSpLocks/>
          </p:cNvCxnSpPr>
          <p:nvPr/>
        </p:nvCxnSpPr>
        <p:spPr>
          <a:xfrm flipH="1" flipV="1">
            <a:off x="9433932" y="4699940"/>
            <a:ext cx="387460" cy="491996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8BE481-4419-448B-BF52-251C1EDA4815}"/>
              </a:ext>
            </a:extLst>
          </p:cNvPr>
          <p:cNvCxnSpPr>
            <a:cxnSpLocks/>
          </p:cNvCxnSpPr>
          <p:nvPr/>
        </p:nvCxnSpPr>
        <p:spPr>
          <a:xfrm flipH="1">
            <a:off x="6457823" y="5100695"/>
            <a:ext cx="802888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A7185A-4A18-4272-ABEA-3899FCFAF877}"/>
                  </a:ext>
                </a:extLst>
              </p:cNvPr>
              <p:cNvSpPr txBox="1"/>
              <p:nvPr/>
            </p:nvSpPr>
            <p:spPr>
              <a:xfrm>
                <a:off x="6526724" y="5090211"/>
                <a:ext cx="577075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A7185A-4A18-4272-ABEA-3899FCFA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24" y="5090211"/>
                <a:ext cx="577075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FEDD28-0B75-4F2B-9C27-310C978AF83F}"/>
              </a:ext>
            </a:extLst>
          </p:cNvPr>
          <p:cNvCxnSpPr>
            <a:cxnSpLocks/>
          </p:cNvCxnSpPr>
          <p:nvPr/>
        </p:nvCxnSpPr>
        <p:spPr>
          <a:xfrm flipH="1">
            <a:off x="7249560" y="4711091"/>
            <a:ext cx="474719" cy="400089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78F1A-072C-4B27-84BE-C83FE878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6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AEDD-E6DA-499D-9D77-FEF2911A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9BB8-CF1A-4B05-AA45-A7D766F02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Backpropagation</a:t>
            </a:r>
            <a:r>
              <a:rPr lang="en-US" dirty="0"/>
              <a:t> is an algorithm to compute gradients of arbitrarily large networks.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 Compute gradients.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A0AA1-13F2-4618-B2B0-0A511E0ED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" t="3787" r="1732" b="5414"/>
          <a:stretch/>
        </p:blipFill>
        <p:spPr>
          <a:xfrm>
            <a:off x="6048021" y="3813717"/>
            <a:ext cx="5352754" cy="2363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84AC3-F1B0-4A63-801B-ACB281BB4B1C}"/>
                  </a:ext>
                </a:extLst>
              </p:cNvPr>
              <p:cNvSpPr txBox="1"/>
              <p:nvPr/>
            </p:nvSpPr>
            <p:spPr>
              <a:xfrm>
                <a:off x="8368231" y="4153972"/>
                <a:ext cx="135915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84AC3-F1B0-4A63-801B-ACB281BB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231" y="4153972"/>
                <a:ext cx="1359154" cy="369332"/>
              </a:xfrm>
              <a:prstGeom prst="rect">
                <a:avLst/>
              </a:prstGeom>
              <a:blipFill>
                <a:blip r:embed="rId3"/>
                <a:stretch>
                  <a:fillRect l="-4933" r="-49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FA71A5-9E35-454F-B68A-FE37B2132504}"/>
                  </a:ext>
                </a:extLst>
              </p:cNvPr>
              <p:cNvSpPr txBox="1"/>
              <p:nvPr/>
            </p:nvSpPr>
            <p:spPr>
              <a:xfrm>
                <a:off x="10622292" y="4833755"/>
                <a:ext cx="1200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FA71A5-9E35-454F-B68A-FE37B2132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292" y="4833755"/>
                <a:ext cx="1200200" cy="369332"/>
              </a:xfrm>
              <a:prstGeom prst="rect">
                <a:avLst/>
              </a:prstGeom>
              <a:blipFill>
                <a:blip r:embed="rId4"/>
                <a:stretch>
                  <a:fillRect l="-8673" r="-2551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F8B81-5A2B-487E-95D2-664B3E3045B7}"/>
                  </a:ext>
                </a:extLst>
              </p:cNvPr>
              <p:cNvSpPr txBox="1"/>
              <p:nvPr/>
            </p:nvSpPr>
            <p:spPr>
              <a:xfrm>
                <a:off x="1502797" y="4899751"/>
                <a:ext cx="116192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F8B81-5A2B-487E-95D2-664B3E304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797" y="4899751"/>
                <a:ext cx="1161921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075AAF-48B7-4799-92FA-D5007720204F}"/>
                  </a:ext>
                </a:extLst>
              </p:cNvPr>
              <p:cNvSpPr txBox="1"/>
              <p:nvPr/>
            </p:nvSpPr>
            <p:spPr>
              <a:xfrm>
                <a:off x="1502797" y="3953115"/>
                <a:ext cx="3482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075AAF-48B7-4799-92FA-D5007720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797" y="3953115"/>
                <a:ext cx="348255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2C9F1D-F4F7-4A41-85EF-0A4B9E2F87E5}"/>
              </a:ext>
            </a:extLst>
          </p:cNvPr>
          <p:cNvCxnSpPr>
            <a:cxnSpLocks/>
          </p:cNvCxnSpPr>
          <p:nvPr/>
        </p:nvCxnSpPr>
        <p:spPr>
          <a:xfrm flipH="1">
            <a:off x="6470752" y="6095806"/>
            <a:ext cx="802888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8A9755-7162-4535-8F18-37D2109DEFE3}"/>
                  </a:ext>
                </a:extLst>
              </p:cNvPr>
              <p:cNvSpPr txBox="1"/>
              <p:nvPr/>
            </p:nvSpPr>
            <p:spPr>
              <a:xfrm>
                <a:off x="5876694" y="6076369"/>
                <a:ext cx="57707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8A9755-7162-4535-8F18-37D2109DE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694" y="6076369"/>
                <a:ext cx="577075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CE74D2-B343-4AFB-B673-DADD87FC994D}"/>
              </a:ext>
            </a:extLst>
          </p:cNvPr>
          <p:cNvCxnSpPr>
            <a:cxnSpLocks/>
          </p:cNvCxnSpPr>
          <p:nvPr/>
        </p:nvCxnSpPr>
        <p:spPr>
          <a:xfrm flipH="1">
            <a:off x="7273640" y="5342222"/>
            <a:ext cx="2775387" cy="753584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FCD8D-0AB3-4F2E-A0EF-F4A1BFD0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AEDD-E6DA-499D-9D77-FEF2911A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9BB8-CF1A-4B05-AA45-A7D766F02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86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Backpropagation</a:t>
            </a:r>
            <a:r>
              <a:rPr lang="en-US" dirty="0"/>
              <a:t> is an algorithm to compute gradients of arbitrarily large networks.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BEC1F-C76C-46FE-B14E-D37CBFE3E739}"/>
              </a:ext>
            </a:extLst>
          </p:cNvPr>
          <p:cNvGrpSpPr/>
          <p:nvPr/>
        </p:nvGrpSpPr>
        <p:grpSpPr>
          <a:xfrm>
            <a:off x="6287291" y="2957596"/>
            <a:ext cx="5066509" cy="3219367"/>
            <a:chOff x="2985753" y="2468233"/>
            <a:chExt cx="6428622" cy="40848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4440E2-3EF7-47A2-A5BA-3BD021BE5AB4}"/>
                </a:ext>
              </a:extLst>
            </p:cNvPr>
            <p:cNvSpPr/>
            <p:nvPr/>
          </p:nvSpPr>
          <p:spPr>
            <a:xfrm>
              <a:off x="7944689" y="3220940"/>
              <a:ext cx="1118554" cy="2279362"/>
            </a:xfrm>
            <a:prstGeom prst="rect">
              <a:avLst/>
            </a:prstGeom>
            <a:solidFill>
              <a:schemeClr val="accent2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8DE638-0E95-4AEF-846E-B34001E52505}"/>
                </a:ext>
              </a:extLst>
            </p:cNvPr>
            <p:cNvSpPr/>
            <p:nvPr/>
          </p:nvSpPr>
          <p:spPr>
            <a:xfrm>
              <a:off x="3107899" y="2755388"/>
              <a:ext cx="996455" cy="3111610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153A6B-1926-442A-97F5-F0217E35B1E7}"/>
                </a:ext>
              </a:extLst>
            </p:cNvPr>
            <p:cNvSpPr/>
            <p:nvPr/>
          </p:nvSpPr>
          <p:spPr>
            <a:xfrm>
              <a:off x="5536723" y="2468233"/>
              <a:ext cx="1118554" cy="3635607"/>
            </a:xfrm>
            <a:prstGeom prst="rect">
              <a:avLst/>
            </a:prstGeom>
            <a:solidFill>
              <a:srgbClr val="70AD4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ABBE338-E746-40A6-AD22-D23CD1664488}"/>
                    </a:ext>
                  </a:extLst>
                </p:cNvPr>
                <p:cNvSpPr/>
                <p:nvPr/>
              </p:nvSpPr>
              <p:spPr>
                <a:xfrm>
                  <a:off x="5799195" y="2645272"/>
                  <a:ext cx="633293" cy="63315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ABBE338-E746-40A6-AD22-D23CD1664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195" y="2645272"/>
                  <a:ext cx="633293" cy="633156"/>
                </a:xfrm>
                <a:prstGeom prst="ellipse">
                  <a:avLst/>
                </a:prstGeom>
                <a:blipFill>
                  <a:blip r:embed="rId2"/>
                  <a:stretch>
                    <a:fillRect r="-5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EBD205-CB64-4001-9CAD-B7FF664F65A5}"/>
                </a:ext>
              </a:extLst>
            </p:cNvPr>
            <p:cNvCxnSpPr>
              <a:cxnSpLocks/>
              <a:stCxn id="22" idx="6"/>
              <a:endCxn id="18" idx="2"/>
            </p:cNvCxnSpPr>
            <p:nvPr/>
          </p:nvCxnSpPr>
          <p:spPr>
            <a:xfrm flipV="1">
              <a:off x="3908745" y="2961850"/>
              <a:ext cx="1890450" cy="35389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F012085-5904-403C-A87B-B246BDC51A32}"/>
                </a:ext>
              </a:extLst>
            </p:cNvPr>
            <p:cNvCxnSpPr>
              <a:cxnSpLocks/>
              <a:stCxn id="23" idx="6"/>
              <a:endCxn id="18" idx="2"/>
            </p:cNvCxnSpPr>
            <p:nvPr/>
          </p:nvCxnSpPr>
          <p:spPr>
            <a:xfrm flipV="1">
              <a:off x="3908745" y="2961850"/>
              <a:ext cx="1890450" cy="134934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099B3D9-F9FC-4DBE-BEA1-35256558815A}"/>
                </a:ext>
              </a:extLst>
            </p:cNvPr>
            <p:cNvCxnSpPr>
              <a:cxnSpLocks/>
              <a:stCxn id="24" idx="6"/>
              <a:endCxn id="18" idx="2"/>
            </p:cNvCxnSpPr>
            <p:nvPr/>
          </p:nvCxnSpPr>
          <p:spPr>
            <a:xfrm flipV="1">
              <a:off x="3908745" y="2961850"/>
              <a:ext cx="1890450" cy="234478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BD1421A-A739-48A5-AEEA-6F06CE67DB64}"/>
                    </a:ext>
                  </a:extLst>
                </p:cNvPr>
                <p:cNvSpPr/>
                <p:nvPr/>
              </p:nvSpPr>
              <p:spPr>
                <a:xfrm>
                  <a:off x="3301500" y="2999171"/>
                  <a:ext cx="607245" cy="633155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4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BD1421A-A739-48A5-AEEA-6F06CE67DB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500" y="2999171"/>
                  <a:ext cx="607245" cy="633155"/>
                </a:xfrm>
                <a:prstGeom prst="ellipse">
                  <a:avLst/>
                </a:prstGeom>
                <a:blipFill>
                  <a:blip r:embed="rId3"/>
                  <a:stretch>
                    <a:fillRect r="-8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348EB8A-7E31-4061-A866-C078EA03DCEB}"/>
                    </a:ext>
                  </a:extLst>
                </p:cNvPr>
                <p:cNvSpPr/>
                <p:nvPr/>
              </p:nvSpPr>
              <p:spPr>
                <a:xfrm>
                  <a:off x="3301500" y="3994615"/>
                  <a:ext cx="607245" cy="633155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4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348EB8A-7E31-4061-A866-C078EA03D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500" y="3994615"/>
                  <a:ext cx="607245" cy="633155"/>
                </a:xfrm>
                <a:prstGeom prst="ellipse">
                  <a:avLst/>
                </a:prstGeom>
                <a:blipFill>
                  <a:blip r:embed="rId4"/>
                  <a:stretch>
                    <a:fillRect r="-8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9CB8C51-835C-427A-B0E7-6FBAE386F678}"/>
                    </a:ext>
                  </a:extLst>
                </p:cNvPr>
                <p:cNvSpPr/>
                <p:nvPr/>
              </p:nvSpPr>
              <p:spPr>
                <a:xfrm>
                  <a:off x="3301500" y="4990061"/>
                  <a:ext cx="607245" cy="633155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4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9CB8C51-835C-427A-B0E7-6FBAE386F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500" y="4990061"/>
                  <a:ext cx="607245" cy="633155"/>
                </a:xfrm>
                <a:prstGeom prst="ellipse">
                  <a:avLst/>
                </a:prstGeom>
                <a:blipFill>
                  <a:blip r:embed="rId5"/>
                  <a:stretch>
                    <a:fillRect r="-8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23D7AF53-4CEC-4D13-9882-89DFCE1C6799}"/>
                    </a:ext>
                  </a:extLst>
                </p:cNvPr>
                <p:cNvSpPr/>
                <p:nvPr/>
              </p:nvSpPr>
              <p:spPr>
                <a:xfrm>
                  <a:off x="8200344" y="3428313"/>
                  <a:ext cx="607245" cy="633155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4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23D7AF53-4CEC-4D13-9882-89DFCE1C67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0344" y="3428313"/>
                  <a:ext cx="607245" cy="633155"/>
                </a:xfrm>
                <a:prstGeom prst="ellipse">
                  <a:avLst/>
                </a:prstGeom>
                <a:blipFill>
                  <a:blip r:embed="rId6"/>
                  <a:stretch>
                    <a:fillRect r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EF6D129-726E-45BC-99A4-4036688D20EF}"/>
                    </a:ext>
                  </a:extLst>
                </p:cNvPr>
                <p:cNvSpPr/>
                <p:nvPr/>
              </p:nvSpPr>
              <p:spPr>
                <a:xfrm>
                  <a:off x="5799195" y="5317811"/>
                  <a:ext cx="633293" cy="63315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EF6D129-726E-45BC-99A4-4036688D20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195" y="5317811"/>
                  <a:ext cx="633293" cy="633156"/>
                </a:xfrm>
                <a:prstGeom prst="ellipse">
                  <a:avLst/>
                </a:prstGeom>
                <a:blipFill>
                  <a:blip r:embed="rId7"/>
                  <a:stretch>
                    <a:fillRect r="-5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A93E4C6-C75B-4D1E-8C64-15E264CA68E1}"/>
                    </a:ext>
                  </a:extLst>
                </p:cNvPr>
                <p:cNvSpPr/>
                <p:nvPr/>
              </p:nvSpPr>
              <p:spPr>
                <a:xfrm>
                  <a:off x="8200343" y="4625228"/>
                  <a:ext cx="607245" cy="633155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9144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A93E4C6-C75B-4D1E-8C64-15E264CA68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0343" y="4625228"/>
                  <a:ext cx="607245" cy="633155"/>
                </a:xfrm>
                <a:prstGeom prst="ellipse">
                  <a:avLst/>
                </a:prstGeom>
                <a:blipFill>
                  <a:blip r:embed="rId8"/>
                  <a:stretch>
                    <a:fillRect r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29BF57D-0B5B-4D8F-90F7-B92F7B4AC604}"/>
                    </a:ext>
                  </a:extLst>
                </p:cNvPr>
                <p:cNvSpPr/>
                <p:nvPr/>
              </p:nvSpPr>
              <p:spPr>
                <a:xfrm>
                  <a:off x="5799195" y="3548017"/>
                  <a:ext cx="633293" cy="63315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29BF57D-0B5B-4D8F-90F7-B92F7B4AC6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195" y="3548017"/>
                  <a:ext cx="633293" cy="633156"/>
                </a:xfrm>
                <a:prstGeom prst="ellipse">
                  <a:avLst/>
                </a:prstGeom>
                <a:blipFill>
                  <a:blip r:embed="rId9"/>
                  <a:stretch>
                    <a:fillRect r="-5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CE476E5-76F0-4A4F-99A8-CD98A99E9230}"/>
                    </a:ext>
                  </a:extLst>
                </p:cNvPr>
                <p:cNvSpPr/>
                <p:nvPr/>
              </p:nvSpPr>
              <p:spPr>
                <a:xfrm>
                  <a:off x="5799195" y="4403354"/>
                  <a:ext cx="633293" cy="63315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CE476E5-76F0-4A4F-99A8-CD98A99E92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195" y="4403354"/>
                  <a:ext cx="633293" cy="633156"/>
                </a:xfrm>
                <a:prstGeom prst="ellipse">
                  <a:avLst/>
                </a:prstGeom>
                <a:blipFill>
                  <a:blip r:embed="rId10"/>
                  <a:stretch>
                    <a:fillRect r="-5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02C902-20AD-4B4E-A419-3BA7FAC2650C}"/>
                </a:ext>
              </a:extLst>
            </p:cNvPr>
            <p:cNvCxnSpPr>
              <a:cxnSpLocks/>
              <a:stCxn id="22" idx="6"/>
              <a:endCxn id="28" idx="2"/>
            </p:cNvCxnSpPr>
            <p:nvPr/>
          </p:nvCxnSpPr>
          <p:spPr>
            <a:xfrm>
              <a:off x="3908745" y="3315749"/>
              <a:ext cx="1890450" cy="54884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CA7C28C-063E-455D-8B53-BBE2D0113011}"/>
                </a:ext>
              </a:extLst>
            </p:cNvPr>
            <p:cNvCxnSpPr>
              <a:cxnSpLocks/>
              <a:stCxn id="23" idx="6"/>
              <a:endCxn id="28" idx="2"/>
            </p:cNvCxnSpPr>
            <p:nvPr/>
          </p:nvCxnSpPr>
          <p:spPr>
            <a:xfrm flipV="1">
              <a:off x="3908745" y="3864595"/>
              <a:ext cx="1890450" cy="44659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DC571D-AB7E-495C-B375-2B63A251C78F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 flipV="1">
              <a:off x="3908745" y="3864595"/>
              <a:ext cx="1890450" cy="144204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00BE8A-F475-4B2E-86D2-1E40A7EF40DC}"/>
                </a:ext>
              </a:extLst>
            </p:cNvPr>
            <p:cNvCxnSpPr>
              <a:cxnSpLocks/>
              <a:stCxn id="22" idx="6"/>
              <a:endCxn id="29" idx="2"/>
            </p:cNvCxnSpPr>
            <p:nvPr/>
          </p:nvCxnSpPr>
          <p:spPr>
            <a:xfrm>
              <a:off x="3908745" y="3315749"/>
              <a:ext cx="1890450" cy="140418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DE91265-DC08-4179-8E1B-5CA4C72E1FEA}"/>
                </a:ext>
              </a:extLst>
            </p:cNvPr>
            <p:cNvCxnSpPr>
              <a:cxnSpLocks/>
              <a:stCxn id="23" idx="6"/>
              <a:endCxn id="29" idx="2"/>
            </p:cNvCxnSpPr>
            <p:nvPr/>
          </p:nvCxnSpPr>
          <p:spPr>
            <a:xfrm>
              <a:off x="3908745" y="4311193"/>
              <a:ext cx="1890450" cy="40873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1C14D26-C084-43D3-9B4C-F4968FC8FEA0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3908745" y="4719932"/>
              <a:ext cx="1890450" cy="58670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426027E-F4B8-424C-B36F-AE7DAD3ADD48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3908745" y="3315749"/>
              <a:ext cx="1890450" cy="231864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1FC231F-A8A7-4234-AE8F-2972E428564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3908745" y="4311193"/>
              <a:ext cx="1890450" cy="132319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3138ECA-14DF-47B5-9920-C96D8CEE865F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3908745" y="5306639"/>
              <a:ext cx="1890450" cy="32775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F66B98-CB3D-480D-B2CF-1664AFF231B2}"/>
                </a:ext>
              </a:extLst>
            </p:cNvPr>
            <p:cNvSpPr txBox="1"/>
            <p:nvPr/>
          </p:nvSpPr>
          <p:spPr>
            <a:xfrm>
              <a:off x="2985753" y="5956756"/>
              <a:ext cx="1420277" cy="42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Input Layer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346A631-5AA3-4B2F-9A83-B72D2700BA4A}"/>
                </a:ext>
              </a:extLst>
            </p:cNvPr>
            <p:cNvSpPr txBox="1"/>
            <p:nvPr/>
          </p:nvSpPr>
          <p:spPr>
            <a:xfrm>
              <a:off x="5387666" y="6123543"/>
              <a:ext cx="1619607" cy="42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Hidden Layer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969049-AE0D-4F43-B23F-3206128E2D66}"/>
                </a:ext>
              </a:extLst>
            </p:cNvPr>
            <p:cNvSpPr txBox="1"/>
            <p:nvPr/>
          </p:nvSpPr>
          <p:spPr>
            <a:xfrm>
              <a:off x="7798836" y="5535865"/>
              <a:ext cx="1615539" cy="42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Output Layer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6DB9E05-FBC1-4A52-834E-3F344030426E}"/>
                </a:ext>
              </a:extLst>
            </p:cNvPr>
            <p:cNvCxnSpPr>
              <a:cxnSpLocks/>
              <a:stCxn id="18" idx="6"/>
              <a:endCxn id="25" idx="2"/>
            </p:cNvCxnSpPr>
            <p:nvPr/>
          </p:nvCxnSpPr>
          <p:spPr>
            <a:xfrm>
              <a:off x="6432488" y="2961850"/>
              <a:ext cx="1767856" cy="78304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5F6F7F9-740A-4A1D-993F-BD718A06A02A}"/>
                </a:ext>
              </a:extLst>
            </p:cNvPr>
            <p:cNvCxnSpPr>
              <a:cxnSpLocks/>
              <a:stCxn id="28" idx="6"/>
              <a:endCxn id="25" idx="2"/>
            </p:cNvCxnSpPr>
            <p:nvPr/>
          </p:nvCxnSpPr>
          <p:spPr>
            <a:xfrm flipV="1">
              <a:off x="6432488" y="3744891"/>
              <a:ext cx="1767856" cy="11970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7CE770D-2AF6-471F-A332-3C1B9AB45BE5}"/>
                </a:ext>
              </a:extLst>
            </p:cNvPr>
            <p:cNvCxnSpPr>
              <a:cxnSpLocks/>
              <a:stCxn id="29" idx="6"/>
              <a:endCxn id="25" idx="2"/>
            </p:cNvCxnSpPr>
            <p:nvPr/>
          </p:nvCxnSpPr>
          <p:spPr>
            <a:xfrm flipV="1">
              <a:off x="6432488" y="3744891"/>
              <a:ext cx="1767856" cy="97504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2FD1F53-7D51-469D-900D-F07B74A4D71C}"/>
                </a:ext>
              </a:extLst>
            </p:cNvPr>
            <p:cNvCxnSpPr>
              <a:cxnSpLocks/>
              <a:stCxn id="26" idx="6"/>
              <a:endCxn id="25" idx="2"/>
            </p:cNvCxnSpPr>
            <p:nvPr/>
          </p:nvCxnSpPr>
          <p:spPr>
            <a:xfrm flipV="1">
              <a:off x="6432488" y="3744891"/>
              <a:ext cx="1767856" cy="188949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D6D3D1A-C9CB-42EC-B18B-40D16DFAE6B7}"/>
                </a:ext>
              </a:extLst>
            </p:cNvPr>
            <p:cNvCxnSpPr>
              <a:cxnSpLocks/>
              <a:stCxn id="18" idx="6"/>
              <a:endCxn id="27" idx="2"/>
            </p:cNvCxnSpPr>
            <p:nvPr/>
          </p:nvCxnSpPr>
          <p:spPr>
            <a:xfrm>
              <a:off x="6432488" y="2961850"/>
              <a:ext cx="1767855" cy="197995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67C900-1FE5-406E-B748-152D8C1BF619}"/>
                </a:ext>
              </a:extLst>
            </p:cNvPr>
            <p:cNvCxnSpPr>
              <a:cxnSpLocks/>
              <a:stCxn id="28" idx="6"/>
              <a:endCxn id="27" idx="2"/>
            </p:cNvCxnSpPr>
            <p:nvPr/>
          </p:nvCxnSpPr>
          <p:spPr>
            <a:xfrm>
              <a:off x="6432488" y="3864595"/>
              <a:ext cx="1767855" cy="107721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6A8850F-A138-4307-B037-05D7817FB21A}"/>
                </a:ext>
              </a:extLst>
            </p:cNvPr>
            <p:cNvCxnSpPr>
              <a:cxnSpLocks/>
              <a:stCxn id="29" idx="6"/>
              <a:endCxn id="27" idx="2"/>
            </p:cNvCxnSpPr>
            <p:nvPr/>
          </p:nvCxnSpPr>
          <p:spPr>
            <a:xfrm>
              <a:off x="6432488" y="4719932"/>
              <a:ext cx="1767855" cy="22187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5181728-CF43-4A1C-80AB-865DA1F8A9C6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 flipV="1">
              <a:off x="6432488" y="4941806"/>
              <a:ext cx="1767855" cy="69258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0F09242-EACE-44E0-AB7E-E065D85C987C}"/>
              </a:ext>
            </a:extLst>
          </p:cNvPr>
          <p:cNvSpPr txBox="1">
            <a:spLocks/>
          </p:cNvSpPr>
          <p:nvPr/>
        </p:nvSpPr>
        <p:spPr>
          <a:xfrm>
            <a:off x="838200" y="3097125"/>
            <a:ext cx="5257800" cy="156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Instead of computing the derivative of the loss for a huge network, compute the gradient of each layer with respect to the input.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7C2F3C-1527-4529-9418-434BFF76DDFC}"/>
              </a:ext>
            </a:extLst>
          </p:cNvPr>
          <p:cNvSpPr txBox="1">
            <a:spLocks/>
          </p:cNvSpPr>
          <p:nvPr/>
        </p:nvSpPr>
        <p:spPr>
          <a:xfrm>
            <a:off x="3333260" y="6189101"/>
            <a:ext cx="4847020" cy="404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That’s why it’s called the </a:t>
            </a:r>
            <a:r>
              <a:rPr lang="en-US" sz="2000" i="1" dirty="0">
                <a:solidFill>
                  <a:srgbClr val="FF0000"/>
                </a:solidFill>
              </a:rPr>
              <a:t>backward pass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7708F5B-1D0F-4BAF-8104-AD82A9DF2ADA}"/>
              </a:ext>
            </a:extLst>
          </p:cNvPr>
          <p:cNvSpPr txBox="1">
            <a:spLocks/>
          </p:cNvSpPr>
          <p:nvPr/>
        </p:nvSpPr>
        <p:spPr>
          <a:xfrm>
            <a:off x="838199" y="4963396"/>
            <a:ext cx="5219357" cy="9637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Then we can </a:t>
            </a:r>
            <a:r>
              <a:rPr lang="en-US" i="1" dirty="0"/>
              <a:t>propagate</a:t>
            </a:r>
            <a:r>
              <a:rPr lang="en-US" dirty="0"/>
              <a:t> the gradients </a:t>
            </a:r>
            <a:r>
              <a:rPr lang="en-US" i="1" dirty="0"/>
              <a:t>backwards</a:t>
            </a:r>
            <a:r>
              <a:rPr lang="en-US" dirty="0"/>
              <a:t> through the graph.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7B3C-54C8-41D8-A8D8-527DB265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5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FB8D-3CE5-4BED-99A6-7886E84E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C5F0-1335-4FF8-AE97-6DC9B68B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modern deep learning methods for computer vision use </a:t>
            </a:r>
            <a:r>
              <a:rPr lang="en-US" b="1" dirty="0">
                <a:solidFill>
                  <a:schemeClr val="accent1"/>
                </a:solidFill>
              </a:rPr>
              <a:t>Convolutional Neural Networks </a:t>
            </a:r>
            <a:r>
              <a:rPr lang="en-US" dirty="0"/>
              <a:t>(CNNs).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oogle Shape;74;p16">
            <a:extLst>
              <a:ext uri="{FF2B5EF4-FFF2-40B4-BE49-F238E27FC236}">
                <a16:creationId xmlns:a16="http://schemas.microsoft.com/office/drawing/2014/main" id="{11AAED7C-4CDC-4BC9-98BC-E1F3917F7BF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67227" y="3048781"/>
            <a:ext cx="5386573" cy="26932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7F2CD-CEAC-4CC4-B06E-A940E820A635}"/>
              </a:ext>
            </a:extLst>
          </p:cNvPr>
          <p:cNvSpPr txBox="1"/>
          <p:nvPr/>
        </p:nvSpPr>
        <p:spPr>
          <a:xfrm>
            <a:off x="10236820" y="574206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ED6F4A-AF39-411A-A597-4E5406E8A369}"/>
              </a:ext>
            </a:extLst>
          </p:cNvPr>
          <p:cNvSpPr txBox="1">
            <a:spLocks/>
          </p:cNvSpPr>
          <p:nvPr/>
        </p:nvSpPr>
        <p:spPr>
          <a:xfrm>
            <a:off x="838200" y="3082235"/>
            <a:ext cx="5257800" cy="1746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Instead of flattening the image into a vector and having a giant weight matrix, we slide a </a:t>
            </a:r>
            <a:r>
              <a:rPr lang="en-US" i="1" dirty="0"/>
              <a:t>kernel</a:t>
            </a:r>
            <a:r>
              <a:rPr lang="en-US" dirty="0"/>
              <a:t> across the image. This is a </a:t>
            </a:r>
            <a:r>
              <a:rPr lang="en-US" b="1" dirty="0">
                <a:solidFill>
                  <a:schemeClr val="accent1"/>
                </a:solidFill>
              </a:rPr>
              <a:t>convolution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D282D-17AE-4F02-A87F-BAFF24DCD72A}"/>
              </a:ext>
            </a:extLst>
          </p:cNvPr>
          <p:cNvSpPr txBox="1">
            <a:spLocks/>
          </p:cNvSpPr>
          <p:nvPr/>
        </p:nvSpPr>
        <p:spPr>
          <a:xfrm>
            <a:off x="838200" y="5086393"/>
            <a:ext cx="5257800" cy="130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model assumes that parts of the image close to each other likely have similar features.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864F9-963F-4A21-B02A-F1BD26F4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FB8D-3CE5-4BED-99A6-7886E84E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C5F0-1335-4FF8-AE97-6DC9B68B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modern deep learning methods for computer vision use </a:t>
            </a:r>
            <a:r>
              <a:rPr lang="en-US" b="1" dirty="0">
                <a:solidFill>
                  <a:schemeClr val="accent1"/>
                </a:solidFill>
              </a:rPr>
              <a:t>Convolutional Neural Networks </a:t>
            </a:r>
            <a:r>
              <a:rPr lang="en-US" dirty="0"/>
              <a:t>(CNNs).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7F2CD-CEAC-4CC4-B06E-A940E820A635}"/>
              </a:ext>
            </a:extLst>
          </p:cNvPr>
          <p:cNvSpPr txBox="1"/>
          <p:nvPr/>
        </p:nvSpPr>
        <p:spPr>
          <a:xfrm>
            <a:off x="2107581" y="57073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</p:txBody>
      </p:sp>
      <p:pic>
        <p:nvPicPr>
          <p:cNvPr id="1026" name="Picture 2" descr="convnet">
            <a:extLst>
              <a:ext uri="{FF2B5EF4-FFF2-40B4-BE49-F238E27FC236}">
                <a16:creationId xmlns:a16="http://schemas.microsoft.com/office/drawing/2014/main" id="{10936E2C-B060-411B-97D5-CFE1A233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11" y="3210824"/>
            <a:ext cx="8702378" cy="239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DE4C4F-EF5B-4495-8260-508249DCFB1F}"/>
              </a:ext>
            </a:extLst>
          </p:cNvPr>
          <p:cNvSpPr txBox="1"/>
          <p:nvPr/>
        </p:nvSpPr>
        <p:spPr>
          <a:xfrm>
            <a:off x="8881691" y="5712807"/>
            <a:ext cx="268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Often use linear layers at the end!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135D40-4E8A-4C0C-99DC-07517CDEC5F2}"/>
              </a:ext>
            </a:extLst>
          </p:cNvPr>
          <p:cNvCxnSpPr>
            <a:cxnSpLocks/>
          </p:cNvCxnSpPr>
          <p:nvPr/>
        </p:nvCxnSpPr>
        <p:spPr>
          <a:xfrm flipH="1" flipV="1">
            <a:off x="8446014" y="5630436"/>
            <a:ext cx="435678" cy="211873"/>
          </a:xfrm>
          <a:prstGeom prst="straightConnector1">
            <a:avLst/>
          </a:prstGeom>
          <a:ln w="158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FC047-D961-46EB-BDDE-3BAB4CE6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8FB6-9844-44A7-9414-595D56FC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B1F71-A6E6-42F9-ACAD-00A7E88B6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number of hidden layers</a:t>
            </a:r>
            <a:r>
              <a:rPr lang="en-US" dirty="0"/>
              <a:t> and the </a:t>
            </a:r>
            <a:r>
              <a:rPr lang="en-US" b="1" dirty="0">
                <a:solidFill>
                  <a:schemeClr val="accent1"/>
                </a:solidFill>
              </a:rPr>
              <a:t>size of each hidden layer </a:t>
            </a:r>
            <a:r>
              <a:rPr lang="en-US" dirty="0"/>
              <a:t>are hyperparameters we need to pick.</a:t>
            </a:r>
          </a:p>
          <a:p>
            <a:pPr marL="0" indent="0">
              <a:buNone/>
            </a:pPr>
            <a:r>
              <a:rPr lang="en-US" dirty="0"/>
              <a:t>Must consider proper </a:t>
            </a:r>
            <a:r>
              <a:rPr lang="en-US" b="1" dirty="0">
                <a:solidFill>
                  <a:schemeClr val="accent1"/>
                </a:solidFill>
              </a:rPr>
              <a:t>activation functions </a:t>
            </a:r>
            <a:r>
              <a:rPr lang="en-US" dirty="0"/>
              <a:t>in order to avoid problems related to </a:t>
            </a:r>
            <a:r>
              <a:rPr lang="en-US" b="1" dirty="0">
                <a:solidFill>
                  <a:schemeClr val="accent1"/>
                </a:solidFill>
              </a:rPr>
              <a:t>diminishing gradients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A139EE-EB7A-4F5B-AA0B-DF1035FD3BFE}"/>
                  </a:ext>
                </a:extLst>
              </p:cNvPr>
              <p:cNvSpPr/>
              <p:nvPr/>
            </p:nvSpPr>
            <p:spPr>
              <a:xfrm>
                <a:off x="1314447" y="3879848"/>
                <a:ext cx="533400" cy="2476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A139EE-EB7A-4F5B-AA0B-DF1035FD3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47" y="3879848"/>
                <a:ext cx="533400" cy="2476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rapezoid 4">
                <a:extLst>
                  <a:ext uri="{FF2B5EF4-FFF2-40B4-BE49-F238E27FC236}">
                    <a16:creationId xmlns:a16="http://schemas.microsoft.com/office/drawing/2014/main" id="{363C95C5-6046-4720-8BBC-2AA32E08C134}"/>
                  </a:ext>
                </a:extLst>
              </p:cNvPr>
              <p:cNvSpPr/>
              <p:nvPr/>
            </p:nvSpPr>
            <p:spPr>
              <a:xfrm rot="5400000">
                <a:off x="1209671" y="4518024"/>
                <a:ext cx="2476502" cy="1200150"/>
              </a:xfrm>
              <a:prstGeom prst="trapezoid">
                <a:avLst>
                  <a:gd name="adj" fmla="val 3534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rapezoid 4">
                <a:extLst>
                  <a:ext uri="{FF2B5EF4-FFF2-40B4-BE49-F238E27FC236}">
                    <a16:creationId xmlns:a16="http://schemas.microsoft.com/office/drawing/2014/main" id="{363C95C5-6046-4720-8BBC-2AA32E08C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209671" y="4518024"/>
                <a:ext cx="2476502" cy="1200150"/>
              </a:xfrm>
              <a:prstGeom prst="trapezoid">
                <a:avLst>
                  <a:gd name="adj" fmla="val 35345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3D4D2F-FC52-4EB9-8BF4-F119BCF99013}"/>
                  </a:ext>
                </a:extLst>
              </p:cNvPr>
              <p:cNvSpPr/>
              <p:nvPr/>
            </p:nvSpPr>
            <p:spPr>
              <a:xfrm>
                <a:off x="10210799" y="4762498"/>
                <a:ext cx="533400" cy="711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3D4D2F-FC52-4EB9-8BF4-F119BCF99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799" y="4762498"/>
                <a:ext cx="533400" cy="711200"/>
              </a:xfrm>
              <a:prstGeom prst="rect">
                <a:avLst/>
              </a:prstGeom>
              <a:blipFill>
                <a:blip r:embed="rId4"/>
                <a:stretch>
                  <a:fillRect l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B2C5BF7-8326-4D5B-B84E-3F195D334145}"/>
                  </a:ext>
                </a:extLst>
              </p:cNvPr>
              <p:cNvSpPr/>
              <p:nvPr/>
            </p:nvSpPr>
            <p:spPr>
              <a:xfrm>
                <a:off x="3047998" y="4298948"/>
                <a:ext cx="533400" cy="1638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B2C5BF7-8326-4D5B-B84E-3F195D334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8" y="4298948"/>
                <a:ext cx="533400" cy="1638300"/>
              </a:xfrm>
              <a:prstGeom prst="rect">
                <a:avLst/>
              </a:prstGeom>
              <a:blipFill>
                <a:blip r:embed="rId5"/>
                <a:stretch>
                  <a:fillRect l="-45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FDDCD1CF-4DAB-4C87-B134-4C6B3672BA07}"/>
                  </a:ext>
                </a:extLst>
              </p:cNvPr>
              <p:cNvSpPr/>
              <p:nvPr/>
            </p:nvSpPr>
            <p:spPr>
              <a:xfrm rot="5400000">
                <a:off x="8934450" y="4660899"/>
                <a:ext cx="1638299" cy="914400"/>
              </a:xfrm>
              <a:prstGeom prst="trapezoid">
                <a:avLst>
                  <a:gd name="adj" fmla="val 5097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FDDCD1CF-4DAB-4C87-B134-4C6B3672B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934450" y="4660899"/>
                <a:ext cx="1638299" cy="914400"/>
              </a:xfrm>
              <a:prstGeom prst="trapezoid">
                <a:avLst>
                  <a:gd name="adj" fmla="val 50970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6FE8356-5AC9-447A-A059-FE094F6ECDD7}"/>
                  </a:ext>
                </a:extLst>
              </p:cNvPr>
              <p:cNvSpPr/>
              <p:nvPr/>
            </p:nvSpPr>
            <p:spPr>
              <a:xfrm>
                <a:off x="3581397" y="4298948"/>
                <a:ext cx="914401" cy="1638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6FE8356-5AC9-447A-A059-FE094F6EC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7" y="4298948"/>
                <a:ext cx="914401" cy="1638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A4615A-E77E-4796-900A-D18A9AFF0C82}"/>
                  </a:ext>
                </a:extLst>
              </p:cNvPr>
              <p:cNvSpPr/>
              <p:nvPr/>
            </p:nvSpPr>
            <p:spPr>
              <a:xfrm>
                <a:off x="4419599" y="4298948"/>
                <a:ext cx="533400" cy="1638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A4615A-E77E-4796-900A-D18A9AFF0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9" y="4298948"/>
                <a:ext cx="533400" cy="1638300"/>
              </a:xfrm>
              <a:prstGeom prst="rect">
                <a:avLst/>
              </a:prstGeom>
              <a:blipFill>
                <a:blip r:embed="rId8"/>
                <a:stretch>
                  <a:fillRect l="-57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142F07-5F45-4CD8-90A0-62FBB37823AE}"/>
                  </a:ext>
                </a:extLst>
              </p:cNvPr>
              <p:cNvSpPr/>
              <p:nvPr/>
            </p:nvSpPr>
            <p:spPr>
              <a:xfrm>
                <a:off x="4952998" y="4298948"/>
                <a:ext cx="914401" cy="1638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142F07-5F45-4CD8-90A0-62FBB3782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8" y="4298948"/>
                <a:ext cx="914401" cy="16383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3547AB-213B-46F4-BFC7-825FFA98C854}"/>
                  </a:ext>
                </a:extLst>
              </p:cNvPr>
              <p:cNvSpPr/>
              <p:nvPr/>
            </p:nvSpPr>
            <p:spPr>
              <a:xfrm>
                <a:off x="5867400" y="4298948"/>
                <a:ext cx="533400" cy="1638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3547AB-213B-46F4-BFC7-825FFA98C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298948"/>
                <a:ext cx="533400" cy="1638300"/>
              </a:xfrm>
              <a:prstGeom prst="rect">
                <a:avLst/>
              </a:prstGeom>
              <a:blipFill>
                <a:blip r:embed="rId10"/>
                <a:stretch>
                  <a:fillRect l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C325E1-C4CE-4D76-8863-50B3ED78BC14}"/>
                  </a:ext>
                </a:extLst>
              </p:cNvPr>
              <p:cNvSpPr/>
              <p:nvPr/>
            </p:nvSpPr>
            <p:spPr>
              <a:xfrm>
                <a:off x="6400799" y="4298948"/>
                <a:ext cx="914401" cy="1638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C325E1-C4CE-4D76-8863-50B3ED78B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9" y="4298948"/>
                <a:ext cx="914401" cy="16383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25FDFC-9436-4519-AB0E-8267FF2A5284}"/>
                  </a:ext>
                </a:extLst>
              </p:cNvPr>
              <p:cNvSpPr/>
              <p:nvPr/>
            </p:nvSpPr>
            <p:spPr>
              <a:xfrm>
                <a:off x="7315200" y="4298948"/>
                <a:ext cx="533400" cy="1638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25FDFC-9436-4519-AB0E-8267FF2A5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298948"/>
                <a:ext cx="533400" cy="1638300"/>
              </a:xfrm>
              <a:prstGeom prst="rect">
                <a:avLst/>
              </a:prstGeom>
              <a:blipFill>
                <a:blip r:embed="rId12"/>
                <a:stretch>
                  <a:fillRect l="-5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35BC61D-7305-4FC4-A20D-3A75962EAC06}"/>
                  </a:ext>
                </a:extLst>
              </p:cNvPr>
              <p:cNvSpPr/>
              <p:nvPr/>
            </p:nvSpPr>
            <p:spPr>
              <a:xfrm>
                <a:off x="7848599" y="4298948"/>
                <a:ext cx="914401" cy="1638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35BC61D-7305-4FC4-A20D-3A75962EA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599" y="4298948"/>
                <a:ext cx="914401" cy="16383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610BAC-175E-4543-951F-C9BB01C1590F}"/>
                  </a:ext>
                </a:extLst>
              </p:cNvPr>
              <p:cNvSpPr/>
              <p:nvPr/>
            </p:nvSpPr>
            <p:spPr>
              <a:xfrm>
                <a:off x="8763000" y="4298948"/>
                <a:ext cx="533400" cy="1638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610BAC-175E-4543-951F-C9BB01C15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4298948"/>
                <a:ext cx="533400" cy="1638300"/>
              </a:xfrm>
              <a:prstGeom prst="rect">
                <a:avLst/>
              </a:prstGeom>
              <a:blipFill>
                <a:blip r:embed="rId14"/>
                <a:stretch>
                  <a:fillRect l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5A9A69A-4031-4617-BC11-5AA62660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A2E4-8F46-41D9-A002-9E0C8A25D3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FFEE-CE23-4BAA-B2C7-3DFCE1D65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3557"/>
            <a:ext cx="10515600" cy="5086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ROB 550 Block Detector: We will perform a </a:t>
            </a:r>
            <a:r>
              <a:rPr lang="en-US" sz="4000" b="1" dirty="0">
                <a:solidFill>
                  <a:schemeClr val="accent1"/>
                </a:solidFill>
              </a:rPr>
              <a:t>computer vision </a:t>
            </a:r>
            <a:r>
              <a:rPr lang="en-US" sz="4000" dirty="0"/>
              <a:t>task using a </a:t>
            </a:r>
            <a:r>
              <a:rPr lang="en-US" sz="4000" b="1" dirty="0">
                <a:solidFill>
                  <a:schemeClr val="accent1"/>
                </a:solidFill>
              </a:rPr>
              <a:t>machine learning </a:t>
            </a:r>
            <a:r>
              <a:rPr lang="en-US" sz="4000" dirty="0"/>
              <a:t>algorithm.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Specifically: a </a:t>
            </a:r>
            <a:r>
              <a:rPr lang="en-US" sz="4000" b="1" dirty="0">
                <a:solidFill>
                  <a:schemeClr val="accent1"/>
                </a:solidFill>
              </a:rPr>
              <a:t>convolutional neural network for image segmentation</a:t>
            </a: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36067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BF43-392F-4F4C-5985-1B2F7155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</a:t>
            </a:r>
            <a:r>
              <a:rPr lang="en-US" dirty="0" err="1"/>
              <a:t>Colab</a:t>
            </a:r>
            <a:r>
              <a:rPr lang="en-US" dirty="0"/>
              <a:t> Notebook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B0E67-D234-BC3E-C7FB-E8861F43A13E}"/>
              </a:ext>
            </a:extLst>
          </p:cNvPr>
          <p:cNvSpPr txBox="1"/>
          <p:nvPr/>
        </p:nvSpPr>
        <p:spPr>
          <a:xfrm>
            <a:off x="838200" y="3429000"/>
            <a:ext cx="10332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https://colab.research.google.com/drive/1-rTFxb7fiXRPD6H2qstjA2TLsqSm3hdu?usp=sharing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BF43-392F-4F4C-5985-1B2F7155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It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EE35-894F-F63B-ADEF-08C109C8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Train, Test, Validation datasets – need to make bigger!</a:t>
            </a:r>
          </a:p>
          <a:p>
            <a:r>
              <a:rPr lang="en-US" dirty="0"/>
              <a:t>Getting data</a:t>
            </a:r>
          </a:p>
          <a:p>
            <a:pPr lvl="1"/>
            <a:r>
              <a:rPr lang="en-US" dirty="0"/>
              <a:t>Collect manually: </a:t>
            </a:r>
            <a:r>
              <a:rPr lang="en-US" dirty="0">
                <a:hlinkClick r:id="rId2"/>
              </a:rPr>
              <a:t>https://labelstud.io/</a:t>
            </a:r>
            <a:endParaRPr lang="en-US" dirty="0"/>
          </a:p>
          <a:p>
            <a:pPr lvl="1"/>
            <a:r>
              <a:rPr lang="en-US" dirty="0"/>
              <a:t>Collect semi-automatically</a:t>
            </a:r>
          </a:p>
          <a:p>
            <a:pPr lvl="2"/>
            <a:r>
              <a:rPr lang="en-US" dirty="0"/>
              <a:t>Use your existing block detector to label images</a:t>
            </a:r>
          </a:p>
          <a:p>
            <a:pPr lvl="1"/>
            <a:r>
              <a:rPr lang="en-US" dirty="0"/>
              <a:t>Data augmentation</a:t>
            </a:r>
          </a:p>
          <a:p>
            <a:pPr lvl="2"/>
            <a:r>
              <a:rPr lang="en-US" dirty="0"/>
              <a:t>Pixelwise perturbations – random backgrounds, salt &amp; pepper noise, etc.</a:t>
            </a:r>
          </a:p>
          <a:p>
            <a:pPr lvl="2"/>
            <a:r>
              <a:rPr lang="en-US" dirty="0"/>
              <a:t>Translation, Rotation perturbations</a:t>
            </a:r>
          </a:p>
          <a:p>
            <a:pPr lvl="2"/>
            <a:r>
              <a:rPr lang="en-US" dirty="0"/>
              <a:t>Cut &amp; Paste of labeled pixels</a:t>
            </a:r>
          </a:p>
          <a:p>
            <a:pPr lvl="1"/>
            <a:r>
              <a:rPr lang="en-US" dirty="0"/>
              <a:t>Use annotation utility – YOLOv5 instance segmentation</a:t>
            </a:r>
          </a:p>
          <a:p>
            <a:pPr lvl="2"/>
            <a:r>
              <a:rPr lang="en-US" dirty="0">
                <a:hlinkClick r:id="rId3"/>
              </a:rPr>
              <a:t>https://github.com/ultralytics/yolov5/releases/v7.0</a:t>
            </a:r>
            <a:endParaRPr lang="en-US" dirty="0"/>
          </a:p>
          <a:p>
            <a:pPr lvl="2"/>
            <a:r>
              <a:rPr lang="en-US" dirty="0"/>
              <a:t>Roboflow.com</a:t>
            </a:r>
          </a:p>
          <a:p>
            <a:pPr lvl="1"/>
            <a:r>
              <a:rPr lang="en-US" i="1" dirty="0"/>
              <a:t>Bare</a:t>
            </a:r>
            <a:r>
              <a:rPr lang="en-US" dirty="0"/>
              <a:t> minimum viable number of images ~66 (with augmentations)</a:t>
            </a:r>
          </a:p>
        </p:txBody>
      </p:sp>
    </p:spTree>
    <p:extLst>
      <p:ext uri="{BB962C8B-B14F-4D97-AF65-F5344CB8AC3E}">
        <p14:creationId xmlns:p14="http://schemas.microsoft.com/office/powerpoint/2010/main" val="21959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BF43-392F-4F4C-5985-1B2F7155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It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EE35-894F-F63B-ADEF-08C109C8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Setups</a:t>
            </a:r>
          </a:p>
          <a:p>
            <a:pPr lvl="1"/>
            <a:r>
              <a:rPr lang="en-US" dirty="0"/>
              <a:t>How fast do you want this to run?</a:t>
            </a:r>
          </a:p>
          <a:p>
            <a:pPr lvl="1"/>
            <a:r>
              <a:rPr lang="en-US" dirty="0"/>
              <a:t>Training can take a very long time</a:t>
            </a:r>
          </a:p>
          <a:p>
            <a:pPr lvl="2"/>
            <a:r>
              <a:rPr lang="en-US" dirty="0"/>
              <a:t>More parameters == more training data == longer training time</a:t>
            </a:r>
          </a:p>
          <a:p>
            <a:pPr lvl="1"/>
            <a:r>
              <a:rPr lang="en-US" dirty="0"/>
              <a:t>Include depth?</a:t>
            </a:r>
          </a:p>
          <a:p>
            <a:pPr lvl="1"/>
            <a:r>
              <a:rPr lang="en-US" dirty="0"/>
              <a:t>Reconsider the problem: </a:t>
            </a:r>
            <a:r>
              <a:rPr lang="en-US" dirty="0">
                <a:solidFill>
                  <a:schemeClr val="accent1"/>
                </a:solidFill>
              </a:rPr>
              <a:t>is image segmentation the right task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What if:</a:t>
            </a:r>
          </a:p>
          <a:p>
            <a:pPr lvl="3"/>
            <a:r>
              <a:rPr lang="en-US" dirty="0"/>
              <a:t>Block </a:t>
            </a:r>
            <a:r>
              <a:rPr lang="en-US" dirty="0">
                <a:solidFill>
                  <a:schemeClr val="accent1"/>
                </a:solidFill>
              </a:rPr>
              <a:t>detection</a:t>
            </a:r>
            <a:r>
              <a:rPr lang="en-US" dirty="0"/>
              <a:t> in depth</a:t>
            </a:r>
          </a:p>
          <a:p>
            <a:pPr lvl="3"/>
            <a:r>
              <a:rPr lang="en-US" dirty="0"/>
              <a:t>Network does simple </a:t>
            </a:r>
            <a:r>
              <a:rPr lang="en-US" dirty="0">
                <a:solidFill>
                  <a:schemeClr val="accent1"/>
                </a:solidFill>
              </a:rPr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1330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0D30-E8D3-C667-0774-96C80380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23E8-D884-D25B-DA7B-0142E242B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0030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FFEE-CE23-4BAA-B2C7-3DFCE1D65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3557"/>
            <a:ext cx="10515600" cy="5086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ROB 550 Block Detector: We will perform a </a:t>
            </a:r>
            <a:r>
              <a:rPr lang="en-US" sz="4000" b="1" dirty="0">
                <a:solidFill>
                  <a:schemeClr val="accent1"/>
                </a:solidFill>
              </a:rPr>
              <a:t>computer vision </a:t>
            </a:r>
            <a:r>
              <a:rPr lang="en-US" sz="4000" dirty="0"/>
              <a:t>task using a </a:t>
            </a:r>
            <a:r>
              <a:rPr lang="en-US" sz="4000" b="1" dirty="0">
                <a:solidFill>
                  <a:schemeClr val="accent1"/>
                </a:solidFill>
              </a:rPr>
              <a:t>machine learning </a:t>
            </a:r>
            <a:r>
              <a:rPr lang="en-US" sz="4000" dirty="0"/>
              <a:t>algorithm.</a:t>
            </a:r>
          </a:p>
          <a:p>
            <a:endParaRPr lang="en-US" sz="40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9A2C88-19AD-4AA2-9354-1E7B1C1B0598}"/>
              </a:ext>
            </a:extLst>
          </p:cNvPr>
          <p:cNvSpPr txBox="1">
            <a:spLocks/>
          </p:cNvSpPr>
          <p:nvPr/>
        </p:nvSpPr>
        <p:spPr>
          <a:xfrm>
            <a:off x="838200" y="2984757"/>
            <a:ext cx="10515600" cy="3631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Presentation Scope:</a:t>
            </a:r>
          </a:p>
          <a:p>
            <a:r>
              <a:rPr lang="en-US" sz="4000" dirty="0"/>
              <a:t>Problem Space Discussion</a:t>
            </a:r>
          </a:p>
          <a:p>
            <a:r>
              <a:rPr lang="en-US" sz="4000" dirty="0"/>
              <a:t>Problem Setups</a:t>
            </a:r>
          </a:p>
          <a:p>
            <a:r>
              <a:rPr lang="en-US" sz="4000" dirty="0"/>
              <a:t>Neural Net 100k ft. overview</a:t>
            </a:r>
          </a:p>
          <a:p>
            <a:r>
              <a:rPr lang="en-US" sz="4000" dirty="0"/>
              <a:t>Example Notebook &amp; Areas of Consideration</a:t>
            </a:r>
          </a:p>
        </p:txBody>
      </p:sp>
    </p:spTree>
    <p:extLst>
      <p:ext uri="{BB962C8B-B14F-4D97-AF65-F5344CB8AC3E}">
        <p14:creationId xmlns:p14="http://schemas.microsoft.com/office/powerpoint/2010/main" val="416409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95C451F-D916-46B7-95C3-D32F8224D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8271"/>
            <a:ext cx="12192000" cy="6181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DD042F-4ADF-45EB-BD03-CCA0171CF28F}"/>
              </a:ext>
            </a:extLst>
          </p:cNvPr>
          <p:cNvSpPr txBox="1"/>
          <p:nvPr/>
        </p:nvSpPr>
        <p:spPr>
          <a:xfrm>
            <a:off x="551969" y="6492875"/>
            <a:ext cx="323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Credit: Justin Johnson, EECS 498 F20 (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26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11E2E089-9F01-4AA7-9E3D-F0E7BD132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38790"/>
            <a:ext cx="12192001" cy="61804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6D3032-8E25-46FE-B7F7-3A70109C90F5}"/>
              </a:ext>
            </a:extLst>
          </p:cNvPr>
          <p:cNvSpPr txBox="1"/>
          <p:nvPr/>
        </p:nvSpPr>
        <p:spPr>
          <a:xfrm>
            <a:off x="551969" y="6492875"/>
            <a:ext cx="323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Credit: Justin Johnson, EECS 498 F20 (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583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E8C54C67-40CD-4A46-8A93-7241463A6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8790"/>
            <a:ext cx="12192000" cy="618041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C3CF985-DA93-4694-81A3-0716079BDF4C}"/>
              </a:ext>
            </a:extLst>
          </p:cNvPr>
          <p:cNvSpPr/>
          <p:nvPr/>
        </p:nvSpPr>
        <p:spPr>
          <a:xfrm rot="19392193">
            <a:off x="5047036" y="2457649"/>
            <a:ext cx="1267718" cy="7850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Block Detector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73857-6AC3-4EE8-8370-E217C6AC0911}"/>
              </a:ext>
            </a:extLst>
          </p:cNvPr>
          <p:cNvSpPr txBox="1"/>
          <p:nvPr/>
        </p:nvSpPr>
        <p:spPr>
          <a:xfrm>
            <a:off x="551969" y="6492875"/>
            <a:ext cx="323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Credit: Justin Johnson, EECS 498 F20 (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20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E8C54C67-40CD-4A46-8A93-7241463A6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8790"/>
            <a:ext cx="12192000" cy="618041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B93196-6824-41EF-89FD-20A27A524FB0}"/>
              </a:ext>
            </a:extLst>
          </p:cNvPr>
          <p:cNvSpPr/>
          <p:nvPr/>
        </p:nvSpPr>
        <p:spPr>
          <a:xfrm rot="1146586">
            <a:off x="571885" y="1196688"/>
            <a:ext cx="6904573" cy="16391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C64128-2CD2-48FA-B47B-133AB1A2FCE5}"/>
              </a:ext>
            </a:extLst>
          </p:cNvPr>
          <p:cNvSpPr/>
          <p:nvPr/>
        </p:nvSpPr>
        <p:spPr>
          <a:xfrm rot="20159188">
            <a:off x="3989523" y="4190182"/>
            <a:ext cx="4119232" cy="17789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4C0DB-717F-4320-8765-41FA4B7DBD5F}"/>
              </a:ext>
            </a:extLst>
          </p:cNvPr>
          <p:cNvSpPr txBox="1"/>
          <p:nvPr/>
        </p:nvSpPr>
        <p:spPr>
          <a:xfrm rot="1135345">
            <a:off x="3366370" y="203059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0D046-6205-4DE8-84F3-38897985FCD9}"/>
              </a:ext>
            </a:extLst>
          </p:cNvPr>
          <p:cNvSpPr txBox="1"/>
          <p:nvPr/>
        </p:nvSpPr>
        <p:spPr>
          <a:xfrm rot="21025031">
            <a:off x="4485556" y="5052203"/>
            <a:ext cx="3127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8A23C-DD9F-4789-9811-575DAAB9409C}"/>
              </a:ext>
            </a:extLst>
          </p:cNvPr>
          <p:cNvSpPr txBox="1"/>
          <p:nvPr/>
        </p:nvSpPr>
        <p:spPr>
          <a:xfrm>
            <a:off x="551969" y="6492875"/>
            <a:ext cx="323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Credit: Justin Johnson, EECS 498 F20 (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645FB7-2292-92EF-32F4-814BD9364EFF}"/>
              </a:ext>
            </a:extLst>
          </p:cNvPr>
          <p:cNvSpPr/>
          <p:nvPr/>
        </p:nvSpPr>
        <p:spPr>
          <a:xfrm rot="19392193">
            <a:off x="5047036" y="2457649"/>
            <a:ext cx="1267718" cy="7850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Block Detector</a:t>
            </a:r>
          </a:p>
        </p:txBody>
      </p:sp>
    </p:spTree>
    <p:extLst>
      <p:ext uri="{BB962C8B-B14F-4D97-AF65-F5344CB8AC3E}">
        <p14:creationId xmlns:p14="http://schemas.microsoft.com/office/powerpoint/2010/main" val="3596828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165E7704629240A4AF274DA5BE1C29" ma:contentTypeVersion="12" ma:contentTypeDescription="Create a new document." ma:contentTypeScope="" ma:versionID="b6c61b7aa60e91940693b5d32fa1e4f3">
  <xsd:schema xmlns:xsd="http://www.w3.org/2001/XMLSchema" xmlns:xs="http://www.w3.org/2001/XMLSchema" xmlns:p="http://schemas.microsoft.com/office/2006/metadata/properties" xmlns:ns3="8858a7dd-0a86-405e-85d7-e23b602a70cb" xmlns:ns4="f92cd2a4-95da-497d-b5eb-7808a9fb3fe1" targetNamespace="http://schemas.microsoft.com/office/2006/metadata/properties" ma:root="true" ma:fieldsID="b86eafadc6daa261572ec11139fe3cbe" ns3:_="" ns4:_="">
    <xsd:import namespace="8858a7dd-0a86-405e-85d7-e23b602a70cb"/>
    <xsd:import namespace="f92cd2a4-95da-497d-b5eb-7808a9fb3f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8a7dd-0a86-405e-85d7-e23b602a70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d2a4-95da-497d-b5eb-7808a9fb3fe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33AFCC-3BCA-4A1E-882F-CFA6BFB129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489616-D9D9-481F-B73A-4520E33341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58a7dd-0a86-405e-85d7-e23b602a70cb"/>
    <ds:schemaRef ds:uri="f92cd2a4-95da-497d-b5eb-7808a9fb3f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AEC9AD-14C2-4750-A8FB-5DC4B4034BD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92cd2a4-95da-497d-b5eb-7808a9fb3fe1"/>
    <ds:schemaRef ds:uri="8858a7dd-0a86-405e-85d7-e23b602a70c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1416</Words>
  <Application>Microsoft Office PowerPoint</Application>
  <PresentationFormat>Widescreen</PresentationFormat>
  <Paragraphs>386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ROB 550 &amp; ML: Neural Net Block Detections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Terminology</vt:lpstr>
      <vt:lpstr>Supervised Learning</vt:lpstr>
      <vt:lpstr>Supervised Learning</vt:lpstr>
      <vt:lpstr>Unsupervised Learning</vt:lpstr>
      <vt:lpstr>Reinforcement Learning</vt:lpstr>
      <vt:lpstr>Reinforcement Learning</vt:lpstr>
      <vt:lpstr>Machine Learning Algorithm</vt:lpstr>
      <vt:lpstr>Machine Learning Terminology</vt:lpstr>
      <vt:lpstr>Machine Learning Terminology</vt:lpstr>
      <vt:lpstr>Machine Learning Terminology</vt:lpstr>
      <vt:lpstr>Machine Learning Terminology</vt:lpstr>
      <vt:lpstr>Machine Learning Terminology</vt:lpstr>
      <vt:lpstr>Machine Learning Terminology</vt:lpstr>
      <vt:lpstr>Machine Learning Terminology</vt:lpstr>
      <vt:lpstr>Neural Nets Crash Course: The perceptron</vt:lpstr>
      <vt:lpstr>Neural Nets Crash Course: The perceptron</vt:lpstr>
      <vt:lpstr>Neural Nets Crash Course: The perceptron</vt:lpstr>
      <vt:lpstr>Neural Nets Crash Course: The loss function</vt:lpstr>
      <vt:lpstr>Building a Neural Network</vt:lpstr>
      <vt:lpstr>Fully Connected Neural Network</vt:lpstr>
      <vt:lpstr>Neural Network Computation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Convolutional Neural Networks</vt:lpstr>
      <vt:lpstr>Convolutional Neural Networks</vt:lpstr>
      <vt:lpstr>Deep Neural Networks</vt:lpstr>
      <vt:lpstr>To The Colab Notebook</vt:lpstr>
      <vt:lpstr>Making It work</vt:lpstr>
      <vt:lpstr>Making It work</vt:lpstr>
      <vt:lpstr>Fin.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 550 &amp; ML: Neural Net Block Detections</dc:title>
  <dc:creator>Stanley Lewis</dc:creator>
  <cp:lastModifiedBy>Stanley Lewis</cp:lastModifiedBy>
  <cp:revision>1</cp:revision>
  <dcterms:created xsi:type="dcterms:W3CDTF">2022-09-29T11:01:40Z</dcterms:created>
  <dcterms:modified xsi:type="dcterms:W3CDTF">2023-02-07T03:20:23Z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0x010100CE165E7704629240A4AF274DA5BE1C29</vt:lpwstr>
  </property>
</Properties>
</file>